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0" r:id="rId2"/>
    <p:sldId id="269" r:id="rId3"/>
    <p:sldId id="266" r:id="rId4"/>
    <p:sldId id="267" r:id="rId5"/>
    <p:sldId id="268"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52" autoAdjust="0"/>
    <p:restoredTop sz="94660"/>
  </p:normalViewPr>
  <p:slideViewPr>
    <p:cSldViewPr snapToGrid="0">
      <p:cViewPr varScale="1">
        <p:scale>
          <a:sx n="53" d="100"/>
          <a:sy n="53" d="100"/>
        </p:scale>
        <p:origin x="96" y="14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9/10/2020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9/10/2020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9/10/2020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9/10/2020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9/10/2020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9/10/2020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9/10/2020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9/10/2020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9/10/2020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4322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2E753-2238-45F6-8CD4-D99F23EFA868}"/>
              </a:ext>
            </a:extLst>
          </p:cNvPr>
          <p:cNvSpPr>
            <a:spLocks noGrp="1"/>
          </p:cNvSpPr>
          <p:nvPr>
            <p:ph type="title"/>
          </p:nvPr>
        </p:nvSpPr>
        <p:spPr>
          <a:xfrm>
            <a:off x="987552" y="329184"/>
            <a:ext cx="10863072" cy="6364224"/>
          </a:xfrm>
        </p:spPr>
        <p:txBody>
          <a:bodyPr>
            <a:noAutofit/>
          </a:bodyPr>
          <a:lstStyle/>
          <a:p>
            <a:br>
              <a:rPr lang="en-US" sz="4800" b="1" dirty="0">
                <a:solidFill>
                  <a:srgbClr val="002060"/>
                </a:solidFill>
                <a:latin typeface="Arial" panose="020B0604020202020204" pitchFamily="34" charset="0"/>
                <a:cs typeface="Arial" panose="020B0604020202020204" pitchFamily="34" charset="0"/>
              </a:rPr>
            </a:br>
            <a:r>
              <a:rPr lang="en-US" sz="4800" b="1" dirty="0">
                <a:solidFill>
                  <a:srgbClr val="002060"/>
                </a:solidFill>
                <a:latin typeface="Arial" panose="020B0604020202020204" pitchFamily="34" charset="0"/>
                <a:cs typeface="Arial" panose="020B0604020202020204" pitchFamily="34" charset="0"/>
              </a:rPr>
              <a:t>When Jesus spoke again to the people, He said, ‘I am the light of the world. Whoever follows Me will never walk in darkness, but will have the light of life.’</a:t>
            </a:r>
            <a:br>
              <a:rPr lang="en-US" sz="4800" b="1" dirty="0">
                <a:solidFill>
                  <a:srgbClr val="002060"/>
                </a:solidFill>
                <a:latin typeface="Arial" panose="020B0604020202020204" pitchFamily="34" charset="0"/>
                <a:cs typeface="Arial" panose="020B0604020202020204" pitchFamily="34" charset="0"/>
              </a:rPr>
            </a:br>
            <a:br>
              <a:rPr lang="en-US" sz="4800" b="1" dirty="0">
                <a:solidFill>
                  <a:srgbClr val="002060"/>
                </a:solidFill>
                <a:latin typeface="Arial" panose="020B0604020202020204" pitchFamily="34" charset="0"/>
                <a:cs typeface="Arial" panose="020B0604020202020204" pitchFamily="34" charset="0"/>
              </a:rPr>
            </a:br>
            <a:r>
              <a:rPr lang="en-US" sz="4800" b="1" dirty="0">
                <a:solidFill>
                  <a:srgbClr val="002060"/>
                </a:solidFill>
                <a:latin typeface="Arial" panose="020B0604020202020204" pitchFamily="34" charset="0"/>
                <a:cs typeface="Arial" panose="020B0604020202020204" pitchFamily="34" charset="0"/>
              </a:rPr>
              <a:t>								</a:t>
            </a:r>
            <a:r>
              <a:rPr lang="en-GB" sz="4800" b="1" dirty="0">
                <a:solidFill>
                  <a:srgbClr val="002060"/>
                </a:solidFill>
                <a:latin typeface="Arial" panose="020B0604020202020204" pitchFamily="34" charset="0"/>
                <a:ea typeface="Times New Roman" panose="02020603050405020304" pitchFamily="18" charset="0"/>
                <a:cs typeface="Arial" panose="020B0604020202020204" pitchFamily="34" charset="0"/>
              </a:rPr>
              <a:t>John 8:12</a:t>
            </a:r>
            <a:endParaRPr lang="en-GB" sz="4800" b="1" dirty="0">
              <a:solidFill>
                <a:srgbClr val="002060"/>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729793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2E753-2238-45F6-8CD4-D99F23EFA868}"/>
              </a:ext>
            </a:extLst>
          </p:cNvPr>
          <p:cNvSpPr>
            <a:spLocks noGrp="1"/>
          </p:cNvSpPr>
          <p:nvPr>
            <p:ph type="title"/>
          </p:nvPr>
        </p:nvSpPr>
        <p:spPr>
          <a:xfrm>
            <a:off x="987552" y="402336"/>
            <a:ext cx="10863072" cy="6199632"/>
          </a:xfrm>
        </p:spPr>
        <p:txBody>
          <a:bodyPr>
            <a:normAutofit fontScale="90000"/>
          </a:bodyPr>
          <a:lstStyle/>
          <a:p>
            <a:r>
              <a:rPr lang="en-GB" sz="3600" b="1" dirty="0">
                <a:solidFill>
                  <a:srgbClr val="002060"/>
                </a:solidFill>
                <a:effectLst/>
                <a:latin typeface="Arial" panose="020B0604020202020204" pitchFamily="34" charset="0"/>
                <a:ea typeface="Times New Roman" panose="02020603050405020304" pitchFamily="18" charset="0"/>
              </a:rPr>
              <a:t>‘You are the salt of the earth. But if the salt loses its saltiness, how can it be made salty again? It is no longer good for anything, except to be thrown out and trampled underfoot.</a:t>
            </a:r>
            <a:br>
              <a:rPr lang="en-GB" sz="3600" dirty="0">
                <a:solidFill>
                  <a:srgbClr val="002060"/>
                </a:solidFill>
                <a:effectLst/>
                <a:latin typeface="Times New Roman" panose="02020603050405020304" pitchFamily="18" charset="0"/>
                <a:ea typeface="Times New Roman" panose="02020603050405020304" pitchFamily="18" charset="0"/>
              </a:rPr>
            </a:br>
            <a:br>
              <a:rPr lang="en-GB" sz="3600" dirty="0">
                <a:solidFill>
                  <a:srgbClr val="002060"/>
                </a:solidFill>
                <a:effectLst/>
                <a:latin typeface="Times New Roman" panose="02020603050405020304" pitchFamily="18" charset="0"/>
                <a:ea typeface="Times New Roman" panose="02020603050405020304" pitchFamily="18" charset="0"/>
              </a:rPr>
            </a:br>
            <a:r>
              <a:rPr lang="en-GB" sz="3600" b="1" dirty="0">
                <a:solidFill>
                  <a:srgbClr val="002060"/>
                </a:solidFill>
                <a:effectLst/>
                <a:latin typeface="Arial" panose="020B0604020202020204" pitchFamily="34" charset="0"/>
                <a:ea typeface="Times New Roman" panose="02020603050405020304" pitchFamily="18" charset="0"/>
              </a:rPr>
              <a:t>‘You are the light of the world. A town built on a hill cannot be hidden. Neither do people light a lamp and put it under a bowl. Instead they put it on its stand, and it gives light to everyone in the house. In the same way, let your light shine before others, that they may see your good deeds and glorify your Father </a:t>
            </a:r>
            <a:r>
              <a:rPr lang="en-GB" sz="3600" b="1">
                <a:solidFill>
                  <a:srgbClr val="002060"/>
                </a:solidFill>
                <a:effectLst/>
                <a:latin typeface="Arial" panose="020B0604020202020204" pitchFamily="34" charset="0"/>
                <a:ea typeface="Times New Roman" panose="02020603050405020304" pitchFamily="18" charset="0"/>
              </a:rPr>
              <a:t>in Heaven</a:t>
            </a:r>
            <a:r>
              <a:rPr lang="en-GB" sz="3600" b="1" dirty="0">
                <a:solidFill>
                  <a:srgbClr val="002060"/>
                </a:solidFill>
                <a:effectLst/>
                <a:latin typeface="Arial" panose="020B0604020202020204" pitchFamily="34" charset="0"/>
                <a:ea typeface="Times New Roman" panose="02020603050405020304" pitchFamily="18" charset="0"/>
              </a:rPr>
              <a:t>.</a:t>
            </a:r>
            <a:br>
              <a:rPr lang="en-GB" sz="3600" b="1" dirty="0">
                <a:solidFill>
                  <a:srgbClr val="002060"/>
                </a:solidFill>
                <a:effectLst/>
                <a:latin typeface="Arial" panose="020B0604020202020204" pitchFamily="34" charset="0"/>
                <a:ea typeface="Times New Roman" panose="02020603050405020304" pitchFamily="18" charset="0"/>
              </a:rPr>
            </a:br>
            <a:r>
              <a:rPr lang="en-GB" sz="3600" b="1" dirty="0">
                <a:solidFill>
                  <a:srgbClr val="002060"/>
                </a:solidFill>
                <a:effectLst/>
                <a:latin typeface="Arial" panose="020B0604020202020204" pitchFamily="34" charset="0"/>
                <a:ea typeface="Times New Roman" panose="02020603050405020304" pitchFamily="18" charset="0"/>
              </a:rPr>
              <a:t>							</a:t>
            </a:r>
            <a:br>
              <a:rPr lang="en-GB" sz="3600" b="1" dirty="0">
                <a:solidFill>
                  <a:srgbClr val="002060"/>
                </a:solidFill>
                <a:effectLst/>
                <a:latin typeface="Arial" panose="020B0604020202020204" pitchFamily="34" charset="0"/>
                <a:ea typeface="Times New Roman" panose="02020603050405020304" pitchFamily="18" charset="0"/>
              </a:rPr>
            </a:br>
            <a:r>
              <a:rPr lang="en-GB" sz="3600" b="1" dirty="0">
                <a:solidFill>
                  <a:srgbClr val="002060"/>
                </a:solidFill>
                <a:effectLst/>
                <a:latin typeface="Arial" panose="020B0604020202020204" pitchFamily="34" charset="0"/>
                <a:ea typeface="Times New Roman" panose="02020603050405020304" pitchFamily="18" charset="0"/>
              </a:rPr>
              <a:t>								Matthew 5:14-15</a:t>
            </a:r>
            <a:endParaRPr lang="en-GB" sz="3600" dirty="0">
              <a:solidFill>
                <a:srgbClr val="00206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86708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99144F2-48D3-458E-AC8E-FDD33869A90E}"/>
              </a:ext>
            </a:extLst>
          </p:cNvPr>
          <p:cNvPicPr>
            <a:picLocks noChangeAspect="1"/>
          </p:cNvPicPr>
          <p:nvPr/>
        </p:nvPicPr>
        <p:blipFill>
          <a:blip r:embed="rId2"/>
          <a:stretch>
            <a:fillRect/>
          </a:stretch>
        </p:blipFill>
        <p:spPr>
          <a:xfrm>
            <a:off x="2118360" y="445770"/>
            <a:ext cx="7955280" cy="5966460"/>
          </a:xfrm>
          <a:prstGeom prst="rect">
            <a:avLst/>
          </a:prstGeom>
        </p:spPr>
      </p:pic>
    </p:spTree>
    <p:extLst>
      <p:ext uri="{BB962C8B-B14F-4D97-AF65-F5344CB8AC3E}">
        <p14:creationId xmlns:p14="http://schemas.microsoft.com/office/powerpoint/2010/main" val="2795923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2E753-2238-45F6-8CD4-D99F23EFA868}"/>
              </a:ext>
            </a:extLst>
          </p:cNvPr>
          <p:cNvSpPr>
            <a:spLocks noGrp="1"/>
          </p:cNvSpPr>
          <p:nvPr>
            <p:ph type="title"/>
          </p:nvPr>
        </p:nvSpPr>
        <p:spPr>
          <a:xfrm>
            <a:off x="987552" y="329184"/>
            <a:ext cx="10863072" cy="6364224"/>
          </a:xfrm>
        </p:spPr>
        <p:txBody>
          <a:bodyPr>
            <a:noAutofit/>
          </a:bodyPr>
          <a:lstStyle/>
          <a:p>
            <a:r>
              <a:rPr lang="en-GB" sz="3600" b="1" dirty="0">
                <a:solidFill>
                  <a:srgbClr val="002060"/>
                </a:solidFill>
                <a:effectLst/>
                <a:latin typeface="Arial" panose="020B0604020202020204" pitchFamily="34" charset="0"/>
                <a:ea typeface="Times New Roman" panose="02020603050405020304" pitchFamily="18" charset="0"/>
              </a:rPr>
              <a:t>No one lights a lamp and puts it in a place where it will be hidden, or under a bowl. Instead they put it on its stand, so that those who come in may see the light. Your eye is the lamp of your body. When your eyes are healthy, your whole body also is full of light. But when they are unhealthy, your body also is full of darkness. See to it, then, that the light within you is not darkness. Therefore, if your whole body is full of light, and no part of it dark, it will be just as full of light as when a lamp shines its light on you</a:t>
            </a:r>
            <a:r>
              <a:rPr lang="en-GB" sz="3600" b="1" dirty="0">
                <a:solidFill>
                  <a:srgbClr val="002060"/>
                </a:solidFill>
                <a:latin typeface="Arial" panose="020B0604020202020204" pitchFamily="34" charset="0"/>
                <a:ea typeface="Times New Roman" panose="02020603050405020304" pitchFamily="18" charset="0"/>
              </a:rPr>
              <a:t>.</a:t>
            </a:r>
            <a:br>
              <a:rPr lang="en-GB" sz="3600" b="1" dirty="0">
                <a:solidFill>
                  <a:srgbClr val="002060"/>
                </a:solidFill>
                <a:latin typeface="Arial" panose="020B0604020202020204" pitchFamily="34" charset="0"/>
                <a:ea typeface="Times New Roman" panose="02020603050405020304" pitchFamily="18" charset="0"/>
              </a:rPr>
            </a:br>
            <a:br>
              <a:rPr lang="en-GB" sz="1800" b="1" dirty="0">
                <a:solidFill>
                  <a:srgbClr val="002060"/>
                </a:solidFill>
                <a:effectLst/>
                <a:latin typeface="Arial" panose="020B0604020202020204" pitchFamily="34" charset="0"/>
                <a:ea typeface="Times New Roman" panose="02020603050405020304" pitchFamily="18" charset="0"/>
              </a:rPr>
            </a:br>
            <a:r>
              <a:rPr lang="en-GB" sz="3600" b="1" dirty="0">
                <a:solidFill>
                  <a:srgbClr val="002060"/>
                </a:solidFill>
                <a:effectLst/>
                <a:latin typeface="Arial" panose="020B0604020202020204" pitchFamily="34" charset="0"/>
                <a:ea typeface="Times New Roman" panose="02020603050405020304" pitchFamily="18" charset="0"/>
              </a:rPr>
              <a:t>								Luke 11:33-36</a:t>
            </a:r>
            <a:endParaRPr lang="en-GB" sz="3600" dirty="0">
              <a:solidFill>
                <a:srgbClr val="00206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826774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583</TotalTime>
  <Words>331</Words>
  <Application>Microsoft Office PowerPoint</Application>
  <PresentationFormat>Widescreen</PresentationFormat>
  <Paragraphs>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Franklin Gothic Book</vt:lpstr>
      <vt:lpstr>Times New Roman</vt:lpstr>
      <vt:lpstr>Crop</vt:lpstr>
      <vt:lpstr>PowerPoint Presentation</vt:lpstr>
      <vt:lpstr> When Jesus spoke again to the people, He said, ‘I am the light of the world. Whoever follows Me will never walk in darkness, but will have the light of life.’          John 8:12</vt:lpstr>
      <vt:lpstr>‘You are the salt of the earth. But if the salt loses its saltiness, how can it be made salty again? It is no longer good for anything, except to be thrown out and trampled underfoot.  ‘You are the light of the world. A town built on a hill cannot be hidden. Neither do people light a lamp and put it under a bowl. Instead they put it on its stand, and it gives light to everyone in the house. In the same way, let your light shine before others, that they may see your good deeds and glorify your Father in Heaven.                 Matthew 5:14-15</vt:lpstr>
      <vt:lpstr>PowerPoint Presentation</vt:lpstr>
      <vt:lpstr>No one lights a lamp and puts it in a place where it will be hidden, or under a bowl. Instead they put it on its stand, so that those who come in may see the light. Your eye is the lamp of your body. When your eyes are healthy, your whole body also is full of light. But when they are unhealthy, your body also is full of darkness. See to it, then, that the light within you is not darkness. Therefore, if your whole body is full of light, and no part of it dark, it will be just as full of light as when a lamp shines its light on you.          Luke 11:33-36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Galliers</dc:creator>
  <cp:lastModifiedBy>M Galliers</cp:lastModifiedBy>
  <cp:revision>13</cp:revision>
  <dcterms:created xsi:type="dcterms:W3CDTF">2018-04-21T20:18:31Z</dcterms:created>
  <dcterms:modified xsi:type="dcterms:W3CDTF">2020-09-10T20:30:44Z</dcterms:modified>
</cp:coreProperties>
</file>