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2" r:id="rId7"/>
    <p:sldId id="26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E95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790"/>
    <p:restoredTop sz="94694"/>
  </p:normalViewPr>
  <p:slideViewPr>
    <p:cSldViewPr snapToGrid="0">
      <p:cViewPr varScale="1">
        <p:scale>
          <a:sx n="117" d="100"/>
          <a:sy n="117" d="100"/>
        </p:scale>
        <p:origin x="34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B6E21-31A8-EA56-295A-399F2D00D8A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C61C4245-04AC-37B5-83D9-E1717A9B5C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71868F34-9B8A-6F71-24C6-461A33183EEC}"/>
              </a:ext>
            </a:extLst>
          </p:cNvPr>
          <p:cNvSpPr>
            <a:spLocks noGrp="1"/>
          </p:cNvSpPr>
          <p:nvPr>
            <p:ph type="dt" sz="half" idx="10"/>
          </p:nvPr>
        </p:nvSpPr>
        <p:spPr/>
        <p:txBody>
          <a:bodyPr/>
          <a:lstStyle/>
          <a:p>
            <a:fld id="{2909EEB4-0402-4244-AFA4-3F94B460255C}" type="datetimeFigureOut">
              <a:rPr lang="en-GB" smtClean="0"/>
              <a:t>09/02/2023</a:t>
            </a:fld>
            <a:endParaRPr lang="en-GB"/>
          </a:p>
        </p:txBody>
      </p:sp>
      <p:sp>
        <p:nvSpPr>
          <p:cNvPr id="5" name="Footer Placeholder 4">
            <a:extLst>
              <a:ext uri="{FF2B5EF4-FFF2-40B4-BE49-F238E27FC236}">
                <a16:creationId xmlns:a16="http://schemas.microsoft.com/office/drawing/2014/main" id="{CC862EB9-FED3-BD8D-042E-6EAD5962AA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5622568-733D-84B1-F95B-4B4586CF4A56}"/>
              </a:ext>
            </a:extLst>
          </p:cNvPr>
          <p:cNvSpPr>
            <a:spLocks noGrp="1"/>
          </p:cNvSpPr>
          <p:nvPr>
            <p:ph type="sldNum" sz="quarter" idx="12"/>
          </p:nvPr>
        </p:nvSpPr>
        <p:spPr/>
        <p:txBody>
          <a:bodyPr/>
          <a:lstStyle/>
          <a:p>
            <a:fld id="{D3688C02-3F28-5F4A-BE9C-AE8A2C0FBFBE}" type="slidenum">
              <a:rPr lang="en-GB" smtClean="0"/>
              <a:t>‹#›</a:t>
            </a:fld>
            <a:endParaRPr lang="en-GB"/>
          </a:p>
        </p:txBody>
      </p:sp>
    </p:spTree>
    <p:extLst>
      <p:ext uri="{BB962C8B-B14F-4D97-AF65-F5344CB8AC3E}">
        <p14:creationId xmlns:p14="http://schemas.microsoft.com/office/powerpoint/2010/main" val="65628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B6FBF-DE0F-DD86-429B-147AFC266387}"/>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167A9ED1-492D-F7C5-3ED9-7CF5A2C0A4D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AB40D56-2AE4-31EF-55BE-A7010889E1E6}"/>
              </a:ext>
            </a:extLst>
          </p:cNvPr>
          <p:cNvSpPr>
            <a:spLocks noGrp="1"/>
          </p:cNvSpPr>
          <p:nvPr>
            <p:ph type="dt" sz="half" idx="10"/>
          </p:nvPr>
        </p:nvSpPr>
        <p:spPr/>
        <p:txBody>
          <a:bodyPr/>
          <a:lstStyle/>
          <a:p>
            <a:fld id="{2909EEB4-0402-4244-AFA4-3F94B460255C}" type="datetimeFigureOut">
              <a:rPr lang="en-GB" smtClean="0"/>
              <a:t>09/02/2023</a:t>
            </a:fld>
            <a:endParaRPr lang="en-GB"/>
          </a:p>
        </p:txBody>
      </p:sp>
      <p:sp>
        <p:nvSpPr>
          <p:cNvPr id="5" name="Footer Placeholder 4">
            <a:extLst>
              <a:ext uri="{FF2B5EF4-FFF2-40B4-BE49-F238E27FC236}">
                <a16:creationId xmlns:a16="http://schemas.microsoft.com/office/drawing/2014/main" id="{81597C4F-3DEF-E447-7711-5CD8B40596F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7D1448-299A-B706-A6B8-0BD2E8E8EAE6}"/>
              </a:ext>
            </a:extLst>
          </p:cNvPr>
          <p:cNvSpPr>
            <a:spLocks noGrp="1"/>
          </p:cNvSpPr>
          <p:nvPr>
            <p:ph type="sldNum" sz="quarter" idx="12"/>
          </p:nvPr>
        </p:nvSpPr>
        <p:spPr/>
        <p:txBody>
          <a:bodyPr/>
          <a:lstStyle/>
          <a:p>
            <a:fld id="{D3688C02-3F28-5F4A-BE9C-AE8A2C0FBFBE}" type="slidenum">
              <a:rPr lang="en-GB" smtClean="0"/>
              <a:t>‹#›</a:t>
            </a:fld>
            <a:endParaRPr lang="en-GB"/>
          </a:p>
        </p:txBody>
      </p:sp>
    </p:spTree>
    <p:extLst>
      <p:ext uri="{BB962C8B-B14F-4D97-AF65-F5344CB8AC3E}">
        <p14:creationId xmlns:p14="http://schemas.microsoft.com/office/powerpoint/2010/main" val="1728888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5F2C01-4ADC-6D83-BCA3-3732C236D439}"/>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36402F90-BACE-A5F5-A3CD-BDF1ADAFB58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0F6098E-C634-44D5-8257-6DD2EC5531BB}"/>
              </a:ext>
            </a:extLst>
          </p:cNvPr>
          <p:cNvSpPr>
            <a:spLocks noGrp="1"/>
          </p:cNvSpPr>
          <p:nvPr>
            <p:ph type="dt" sz="half" idx="10"/>
          </p:nvPr>
        </p:nvSpPr>
        <p:spPr/>
        <p:txBody>
          <a:bodyPr/>
          <a:lstStyle/>
          <a:p>
            <a:fld id="{2909EEB4-0402-4244-AFA4-3F94B460255C}" type="datetimeFigureOut">
              <a:rPr lang="en-GB" smtClean="0"/>
              <a:t>09/02/2023</a:t>
            </a:fld>
            <a:endParaRPr lang="en-GB"/>
          </a:p>
        </p:txBody>
      </p:sp>
      <p:sp>
        <p:nvSpPr>
          <p:cNvPr id="5" name="Footer Placeholder 4">
            <a:extLst>
              <a:ext uri="{FF2B5EF4-FFF2-40B4-BE49-F238E27FC236}">
                <a16:creationId xmlns:a16="http://schemas.microsoft.com/office/drawing/2014/main" id="{BE155D2C-F558-F7EB-85AC-9C9143B093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DC460D-8C94-A8A1-D362-AA82E3DDCCF7}"/>
              </a:ext>
            </a:extLst>
          </p:cNvPr>
          <p:cNvSpPr>
            <a:spLocks noGrp="1"/>
          </p:cNvSpPr>
          <p:nvPr>
            <p:ph type="sldNum" sz="quarter" idx="12"/>
          </p:nvPr>
        </p:nvSpPr>
        <p:spPr/>
        <p:txBody>
          <a:bodyPr/>
          <a:lstStyle/>
          <a:p>
            <a:fld id="{D3688C02-3F28-5F4A-BE9C-AE8A2C0FBFBE}" type="slidenum">
              <a:rPr lang="en-GB" smtClean="0"/>
              <a:t>‹#›</a:t>
            </a:fld>
            <a:endParaRPr lang="en-GB"/>
          </a:p>
        </p:txBody>
      </p:sp>
    </p:spTree>
    <p:extLst>
      <p:ext uri="{BB962C8B-B14F-4D97-AF65-F5344CB8AC3E}">
        <p14:creationId xmlns:p14="http://schemas.microsoft.com/office/powerpoint/2010/main" val="3957402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3EC11-B082-9ED7-0169-80C83F9B88DA}"/>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1B5B8EBC-AF21-A818-F8F5-4F8DD6ED85C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37372B6-3D34-ED36-6A10-81A101FBDF31}"/>
              </a:ext>
            </a:extLst>
          </p:cNvPr>
          <p:cNvSpPr>
            <a:spLocks noGrp="1"/>
          </p:cNvSpPr>
          <p:nvPr>
            <p:ph type="dt" sz="half" idx="10"/>
          </p:nvPr>
        </p:nvSpPr>
        <p:spPr/>
        <p:txBody>
          <a:bodyPr/>
          <a:lstStyle/>
          <a:p>
            <a:fld id="{2909EEB4-0402-4244-AFA4-3F94B460255C}" type="datetimeFigureOut">
              <a:rPr lang="en-GB" smtClean="0"/>
              <a:t>09/02/2023</a:t>
            </a:fld>
            <a:endParaRPr lang="en-GB"/>
          </a:p>
        </p:txBody>
      </p:sp>
      <p:sp>
        <p:nvSpPr>
          <p:cNvPr id="5" name="Footer Placeholder 4">
            <a:extLst>
              <a:ext uri="{FF2B5EF4-FFF2-40B4-BE49-F238E27FC236}">
                <a16:creationId xmlns:a16="http://schemas.microsoft.com/office/drawing/2014/main" id="{0BCDF0E4-CA45-AFD2-A866-1213CBAFBC5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B93563-02E7-C9E6-D4A7-7984EBE2CE99}"/>
              </a:ext>
            </a:extLst>
          </p:cNvPr>
          <p:cNvSpPr>
            <a:spLocks noGrp="1"/>
          </p:cNvSpPr>
          <p:nvPr>
            <p:ph type="sldNum" sz="quarter" idx="12"/>
          </p:nvPr>
        </p:nvSpPr>
        <p:spPr/>
        <p:txBody>
          <a:bodyPr/>
          <a:lstStyle/>
          <a:p>
            <a:fld id="{D3688C02-3F28-5F4A-BE9C-AE8A2C0FBFBE}" type="slidenum">
              <a:rPr lang="en-GB" smtClean="0"/>
              <a:t>‹#›</a:t>
            </a:fld>
            <a:endParaRPr lang="en-GB"/>
          </a:p>
        </p:txBody>
      </p:sp>
    </p:spTree>
    <p:extLst>
      <p:ext uri="{BB962C8B-B14F-4D97-AF65-F5344CB8AC3E}">
        <p14:creationId xmlns:p14="http://schemas.microsoft.com/office/powerpoint/2010/main" val="1765058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5F806-469F-C150-3B24-0E0B54F819E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C4CAC7BF-09E3-36D3-50EE-37DB1A63702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33D92AC-37C3-E538-7923-B7F20C5CC7BB}"/>
              </a:ext>
            </a:extLst>
          </p:cNvPr>
          <p:cNvSpPr>
            <a:spLocks noGrp="1"/>
          </p:cNvSpPr>
          <p:nvPr>
            <p:ph type="dt" sz="half" idx="10"/>
          </p:nvPr>
        </p:nvSpPr>
        <p:spPr/>
        <p:txBody>
          <a:bodyPr/>
          <a:lstStyle/>
          <a:p>
            <a:fld id="{2909EEB4-0402-4244-AFA4-3F94B460255C}" type="datetimeFigureOut">
              <a:rPr lang="en-GB" smtClean="0"/>
              <a:t>09/02/2023</a:t>
            </a:fld>
            <a:endParaRPr lang="en-GB"/>
          </a:p>
        </p:txBody>
      </p:sp>
      <p:sp>
        <p:nvSpPr>
          <p:cNvPr id="5" name="Footer Placeholder 4">
            <a:extLst>
              <a:ext uri="{FF2B5EF4-FFF2-40B4-BE49-F238E27FC236}">
                <a16:creationId xmlns:a16="http://schemas.microsoft.com/office/drawing/2014/main" id="{B62C4E12-51C7-AC76-76F4-9A2328B98D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9FEB89-2125-6330-D60A-915A5033BA94}"/>
              </a:ext>
            </a:extLst>
          </p:cNvPr>
          <p:cNvSpPr>
            <a:spLocks noGrp="1"/>
          </p:cNvSpPr>
          <p:nvPr>
            <p:ph type="sldNum" sz="quarter" idx="12"/>
          </p:nvPr>
        </p:nvSpPr>
        <p:spPr/>
        <p:txBody>
          <a:bodyPr/>
          <a:lstStyle/>
          <a:p>
            <a:fld id="{D3688C02-3F28-5F4A-BE9C-AE8A2C0FBFBE}" type="slidenum">
              <a:rPr lang="en-GB" smtClean="0"/>
              <a:t>‹#›</a:t>
            </a:fld>
            <a:endParaRPr lang="en-GB"/>
          </a:p>
        </p:txBody>
      </p:sp>
    </p:spTree>
    <p:extLst>
      <p:ext uri="{BB962C8B-B14F-4D97-AF65-F5344CB8AC3E}">
        <p14:creationId xmlns:p14="http://schemas.microsoft.com/office/powerpoint/2010/main" val="182002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E1F87-FB3D-EC78-CCD9-C8D2CD45B48C}"/>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282A575-2B12-B9DC-7EC4-AD82D1BD322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CEC6045B-60DD-0DF1-4EB7-24A49F52988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EF6B150D-42AF-61DE-69BA-154A31CA932C}"/>
              </a:ext>
            </a:extLst>
          </p:cNvPr>
          <p:cNvSpPr>
            <a:spLocks noGrp="1"/>
          </p:cNvSpPr>
          <p:nvPr>
            <p:ph type="dt" sz="half" idx="10"/>
          </p:nvPr>
        </p:nvSpPr>
        <p:spPr/>
        <p:txBody>
          <a:bodyPr/>
          <a:lstStyle/>
          <a:p>
            <a:fld id="{2909EEB4-0402-4244-AFA4-3F94B460255C}" type="datetimeFigureOut">
              <a:rPr lang="en-GB" smtClean="0"/>
              <a:t>09/02/2023</a:t>
            </a:fld>
            <a:endParaRPr lang="en-GB"/>
          </a:p>
        </p:txBody>
      </p:sp>
      <p:sp>
        <p:nvSpPr>
          <p:cNvPr id="6" name="Footer Placeholder 5">
            <a:extLst>
              <a:ext uri="{FF2B5EF4-FFF2-40B4-BE49-F238E27FC236}">
                <a16:creationId xmlns:a16="http://schemas.microsoft.com/office/drawing/2014/main" id="{386F6D3C-53C5-2CBD-84F8-DDA29913408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D5BAC42-08F0-4BEC-87D0-FBDB7268AE9F}"/>
              </a:ext>
            </a:extLst>
          </p:cNvPr>
          <p:cNvSpPr>
            <a:spLocks noGrp="1"/>
          </p:cNvSpPr>
          <p:nvPr>
            <p:ph type="sldNum" sz="quarter" idx="12"/>
          </p:nvPr>
        </p:nvSpPr>
        <p:spPr/>
        <p:txBody>
          <a:bodyPr/>
          <a:lstStyle/>
          <a:p>
            <a:fld id="{D3688C02-3F28-5F4A-BE9C-AE8A2C0FBFBE}" type="slidenum">
              <a:rPr lang="en-GB" smtClean="0"/>
              <a:t>‹#›</a:t>
            </a:fld>
            <a:endParaRPr lang="en-GB"/>
          </a:p>
        </p:txBody>
      </p:sp>
    </p:spTree>
    <p:extLst>
      <p:ext uri="{BB962C8B-B14F-4D97-AF65-F5344CB8AC3E}">
        <p14:creationId xmlns:p14="http://schemas.microsoft.com/office/powerpoint/2010/main" val="3782350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804E1-7357-F26B-B71C-AF304286687D}"/>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F0552316-04F9-C213-EB22-6CBFCB84F8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98D05C5-3205-CB35-96F7-DBA48F3F62F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34BA2DBD-150F-5A1D-8A6F-7FE5550B66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C8CFA63-296F-17EA-85B5-D66A2726183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909D2A1C-1D8E-B8F3-ABAC-7EF78F102697}"/>
              </a:ext>
            </a:extLst>
          </p:cNvPr>
          <p:cNvSpPr>
            <a:spLocks noGrp="1"/>
          </p:cNvSpPr>
          <p:nvPr>
            <p:ph type="dt" sz="half" idx="10"/>
          </p:nvPr>
        </p:nvSpPr>
        <p:spPr/>
        <p:txBody>
          <a:bodyPr/>
          <a:lstStyle/>
          <a:p>
            <a:fld id="{2909EEB4-0402-4244-AFA4-3F94B460255C}" type="datetimeFigureOut">
              <a:rPr lang="en-GB" smtClean="0"/>
              <a:t>09/02/2023</a:t>
            </a:fld>
            <a:endParaRPr lang="en-GB"/>
          </a:p>
        </p:txBody>
      </p:sp>
      <p:sp>
        <p:nvSpPr>
          <p:cNvPr id="8" name="Footer Placeholder 7">
            <a:extLst>
              <a:ext uri="{FF2B5EF4-FFF2-40B4-BE49-F238E27FC236}">
                <a16:creationId xmlns:a16="http://schemas.microsoft.com/office/drawing/2014/main" id="{E1A109BA-58B5-2622-42D3-DCCED03E91A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119E132-751A-DB63-29A0-EB5F8E13FF4D}"/>
              </a:ext>
            </a:extLst>
          </p:cNvPr>
          <p:cNvSpPr>
            <a:spLocks noGrp="1"/>
          </p:cNvSpPr>
          <p:nvPr>
            <p:ph type="sldNum" sz="quarter" idx="12"/>
          </p:nvPr>
        </p:nvSpPr>
        <p:spPr/>
        <p:txBody>
          <a:bodyPr/>
          <a:lstStyle/>
          <a:p>
            <a:fld id="{D3688C02-3F28-5F4A-BE9C-AE8A2C0FBFBE}" type="slidenum">
              <a:rPr lang="en-GB" smtClean="0"/>
              <a:t>‹#›</a:t>
            </a:fld>
            <a:endParaRPr lang="en-GB"/>
          </a:p>
        </p:txBody>
      </p:sp>
    </p:spTree>
    <p:extLst>
      <p:ext uri="{BB962C8B-B14F-4D97-AF65-F5344CB8AC3E}">
        <p14:creationId xmlns:p14="http://schemas.microsoft.com/office/powerpoint/2010/main" val="1202552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D4E8B-60A5-160C-4DD9-C27753BC4C84}"/>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E8627AF0-6D1B-0E33-46B7-9074EE98E844}"/>
              </a:ext>
            </a:extLst>
          </p:cNvPr>
          <p:cNvSpPr>
            <a:spLocks noGrp="1"/>
          </p:cNvSpPr>
          <p:nvPr>
            <p:ph type="dt" sz="half" idx="10"/>
          </p:nvPr>
        </p:nvSpPr>
        <p:spPr/>
        <p:txBody>
          <a:bodyPr/>
          <a:lstStyle/>
          <a:p>
            <a:fld id="{2909EEB4-0402-4244-AFA4-3F94B460255C}" type="datetimeFigureOut">
              <a:rPr lang="en-GB" smtClean="0"/>
              <a:t>09/02/2023</a:t>
            </a:fld>
            <a:endParaRPr lang="en-GB"/>
          </a:p>
        </p:txBody>
      </p:sp>
      <p:sp>
        <p:nvSpPr>
          <p:cNvPr id="4" name="Footer Placeholder 3">
            <a:extLst>
              <a:ext uri="{FF2B5EF4-FFF2-40B4-BE49-F238E27FC236}">
                <a16:creationId xmlns:a16="http://schemas.microsoft.com/office/drawing/2014/main" id="{A5B20ED5-8A46-12BF-2875-B3A5669C747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0344662-408A-6B1F-ABA3-1FBB38658709}"/>
              </a:ext>
            </a:extLst>
          </p:cNvPr>
          <p:cNvSpPr>
            <a:spLocks noGrp="1"/>
          </p:cNvSpPr>
          <p:nvPr>
            <p:ph type="sldNum" sz="quarter" idx="12"/>
          </p:nvPr>
        </p:nvSpPr>
        <p:spPr/>
        <p:txBody>
          <a:bodyPr/>
          <a:lstStyle/>
          <a:p>
            <a:fld id="{D3688C02-3F28-5F4A-BE9C-AE8A2C0FBFBE}" type="slidenum">
              <a:rPr lang="en-GB" smtClean="0"/>
              <a:t>‹#›</a:t>
            </a:fld>
            <a:endParaRPr lang="en-GB"/>
          </a:p>
        </p:txBody>
      </p:sp>
    </p:spTree>
    <p:extLst>
      <p:ext uri="{BB962C8B-B14F-4D97-AF65-F5344CB8AC3E}">
        <p14:creationId xmlns:p14="http://schemas.microsoft.com/office/powerpoint/2010/main" val="2272591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5DA61B-B2DB-B051-3542-FDBE7F2A9ADE}"/>
              </a:ext>
            </a:extLst>
          </p:cNvPr>
          <p:cNvSpPr>
            <a:spLocks noGrp="1"/>
          </p:cNvSpPr>
          <p:nvPr>
            <p:ph type="dt" sz="half" idx="10"/>
          </p:nvPr>
        </p:nvSpPr>
        <p:spPr/>
        <p:txBody>
          <a:bodyPr/>
          <a:lstStyle/>
          <a:p>
            <a:fld id="{2909EEB4-0402-4244-AFA4-3F94B460255C}" type="datetimeFigureOut">
              <a:rPr lang="en-GB" smtClean="0"/>
              <a:t>09/02/2023</a:t>
            </a:fld>
            <a:endParaRPr lang="en-GB"/>
          </a:p>
        </p:txBody>
      </p:sp>
      <p:sp>
        <p:nvSpPr>
          <p:cNvPr id="3" name="Footer Placeholder 2">
            <a:extLst>
              <a:ext uri="{FF2B5EF4-FFF2-40B4-BE49-F238E27FC236}">
                <a16:creationId xmlns:a16="http://schemas.microsoft.com/office/drawing/2014/main" id="{9E9BAD6B-0068-984A-CE42-C1A0060EAC8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60717EA-6063-47BD-A14B-2E4CB9E75206}"/>
              </a:ext>
            </a:extLst>
          </p:cNvPr>
          <p:cNvSpPr>
            <a:spLocks noGrp="1"/>
          </p:cNvSpPr>
          <p:nvPr>
            <p:ph type="sldNum" sz="quarter" idx="12"/>
          </p:nvPr>
        </p:nvSpPr>
        <p:spPr/>
        <p:txBody>
          <a:bodyPr/>
          <a:lstStyle/>
          <a:p>
            <a:fld id="{D3688C02-3F28-5F4A-BE9C-AE8A2C0FBFBE}" type="slidenum">
              <a:rPr lang="en-GB" smtClean="0"/>
              <a:t>‹#›</a:t>
            </a:fld>
            <a:endParaRPr lang="en-GB"/>
          </a:p>
        </p:txBody>
      </p:sp>
    </p:spTree>
    <p:extLst>
      <p:ext uri="{BB962C8B-B14F-4D97-AF65-F5344CB8AC3E}">
        <p14:creationId xmlns:p14="http://schemas.microsoft.com/office/powerpoint/2010/main" val="2553663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E0CC0-51B2-0006-4592-BC8665B7544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B04C0913-9576-6246-820F-A91FCEC102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8741657B-33CD-4CF3-28A1-306134D186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5D9DE83-A478-7834-119C-8A2706DB7823}"/>
              </a:ext>
            </a:extLst>
          </p:cNvPr>
          <p:cNvSpPr>
            <a:spLocks noGrp="1"/>
          </p:cNvSpPr>
          <p:nvPr>
            <p:ph type="dt" sz="half" idx="10"/>
          </p:nvPr>
        </p:nvSpPr>
        <p:spPr/>
        <p:txBody>
          <a:bodyPr/>
          <a:lstStyle/>
          <a:p>
            <a:fld id="{2909EEB4-0402-4244-AFA4-3F94B460255C}" type="datetimeFigureOut">
              <a:rPr lang="en-GB" smtClean="0"/>
              <a:t>09/02/2023</a:t>
            </a:fld>
            <a:endParaRPr lang="en-GB"/>
          </a:p>
        </p:txBody>
      </p:sp>
      <p:sp>
        <p:nvSpPr>
          <p:cNvPr id="6" name="Footer Placeholder 5">
            <a:extLst>
              <a:ext uri="{FF2B5EF4-FFF2-40B4-BE49-F238E27FC236}">
                <a16:creationId xmlns:a16="http://schemas.microsoft.com/office/drawing/2014/main" id="{41BD5201-AE35-660B-02FB-72622840E9D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8A3CDF6-B516-D253-9904-840F2580103D}"/>
              </a:ext>
            </a:extLst>
          </p:cNvPr>
          <p:cNvSpPr>
            <a:spLocks noGrp="1"/>
          </p:cNvSpPr>
          <p:nvPr>
            <p:ph type="sldNum" sz="quarter" idx="12"/>
          </p:nvPr>
        </p:nvSpPr>
        <p:spPr/>
        <p:txBody>
          <a:bodyPr/>
          <a:lstStyle/>
          <a:p>
            <a:fld id="{D3688C02-3F28-5F4A-BE9C-AE8A2C0FBFBE}" type="slidenum">
              <a:rPr lang="en-GB" smtClean="0"/>
              <a:t>‹#›</a:t>
            </a:fld>
            <a:endParaRPr lang="en-GB"/>
          </a:p>
        </p:txBody>
      </p:sp>
    </p:spTree>
    <p:extLst>
      <p:ext uri="{BB962C8B-B14F-4D97-AF65-F5344CB8AC3E}">
        <p14:creationId xmlns:p14="http://schemas.microsoft.com/office/powerpoint/2010/main" val="1092248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F68C7-A57F-FFA1-E088-7EC5F217AF7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65509B5E-E1EB-2581-82F9-5FDEB893BC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CCCE533-C782-17A3-7CCE-ED5B59BB31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1BFDE29-8218-8278-1769-FA573B1827CA}"/>
              </a:ext>
            </a:extLst>
          </p:cNvPr>
          <p:cNvSpPr>
            <a:spLocks noGrp="1"/>
          </p:cNvSpPr>
          <p:nvPr>
            <p:ph type="dt" sz="half" idx="10"/>
          </p:nvPr>
        </p:nvSpPr>
        <p:spPr/>
        <p:txBody>
          <a:bodyPr/>
          <a:lstStyle/>
          <a:p>
            <a:fld id="{2909EEB4-0402-4244-AFA4-3F94B460255C}" type="datetimeFigureOut">
              <a:rPr lang="en-GB" smtClean="0"/>
              <a:t>09/02/2023</a:t>
            </a:fld>
            <a:endParaRPr lang="en-GB"/>
          </a:p>
        </p:txBody>
      </p:sp>
      <p:sp>
        <p:nvSpPr>
          <p:cNvPr id="6" name="Footer Placeholder 5">
            <a:extLst>
              <a:ext uri="{FF2B5EF4-FFF2-40B4-BE49-F238E27FC236}">
                <a16:creationId xmlns:a16="http://schemas.microsoft.com/office/drawing/2014/main" id="{64A2A66B-7579-1AC3-A330-F3A9EEC9482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719490B-5FF6-0456-414E-9871D012D332}"/>
              </a:ext>
            </a:extLst>
          </p:cNvPr>
          <p:cNvSpPr>
            <a:spLocks noGrp="1"/>
          </p:cNvSpPr>
          <p:nvPr>
            <p:ph type="sldNum" sz="quarter" idx="12"/>
          </p:nvPr>
        </p:nvSpPr>
        <p:spPr/>
        <p:txBody>
          <a:bodyPr/>
          <a:lstStyle/>
          <a:p>
            <a:fld id="{D3688C02-3F28-5F4A-BE9C-AE8A2C0FBFBE}" type="slidenum">
              <a:rPr lang="en-GB" smtClean="0"/>
              <a:t>‹#›</a:t>
            </a:fld>
            <a:endParaRPr lang="en-GB"/>
          </a:p>
        </p:txBody>
      </p:sp>
    </p:spTree>
    <p:extLst>
      <p:ext uri="{BB962C8B-B14F-4D97-AF65-F5344CB8AC3E}">
        <p14:creationId xmlns:p14="http://schemas.microsoft.com/office/powerpoint/2010/main" val="231559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C887A1-CB19-419B-4C44-47A4717CD7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4F580E4F-EFB6-8AF8-9B66-4E12BF0506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F22119D-652D-7EDD-5A32-35ED368E9D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09EEB4-0402-4244-AFA4-3F94B460255C}" type="datetimeFigureOut">
              <a:rPr lang="en-GB" smtClean="0"/>
              <a:t>09/02/2023</a:t>
            </a:fld>
            <a:endParaRPr lang="en-GB"/>
          </a:p>
        </p:txBody>
      </p:sp>
      <p:sp>
        <p:nvSpPr>
          <p:cNvPr id="5" name="Footer Placeholder 4">
            <a:extLst>
              <a:ext uri="{FF2B5EF4-FFF2-40B4-BE49-F238E27FC236}">
                <a16:creationId xmlns:a16="http://schemas.microsoft.com/office/drawing/2014/main" id="{28785A2D-CFDD-B64B-E19D-50A27C83F4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9C7DD67-A640-EFAA-D1AA-C9C46B6E86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688C02-3F28-5F4A-BE9C-AE8A2C0FBFBE}" type="slidenum">
              <a:rPr lang="en-GB" smtClean="0"/>
              <a:t>‹#›</a:t>
            </a:fld>
            <a:endParaRPr lang="en-GB"/>
          </a:p>
        </p:txBody>
      </p:sp>
      <p:pic>
        <p:nvPicPr>
          <p:cNvPr id="7" name="Picture 6" descr="A picture containing outdoor, dirt&#10;&#10;Description automatically generated">
            <a:extLst>
              <a:ext uri="{FF2B5EF4-FFF2-40B4-BE49-F238E27FC236}">
                <a16:creationId xmlns:a16="http://schemas.microsoft.com/office/drawing/2014/main" id="{B31DF807-73D5-456D-EA4E-6245675EF9C6}"/>
              </a:ext>
            </a:extLst>
          </p:cNvPr>
          <p:cNvPicPr>
            <a:picLocks noChangeAspect="1"/>
          </p:cNvPicPr>
          <p:nvPr userDrawn="1"/>
        </p:nvPicPr>
        <p:blipFill>
          <a:blip r:embed="rId13"/>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9A53C1E6-FB58-8D2D-51B3-E15E494A2E6F}"/>
              </a:ext>
            </a:extLst>
          </p:cNvPr>
          <p:cNvSpPr/>
          <p:nvPr userDrawn="1"/>
        </p:nvSpPr>
        <p:spPr>
          <a:xfrm>
            <a:off x="-1" y="0"/>
            <a:ext cx="12192001" cy="6858000"/>
          </a:xfrm>
          <a:prstGeom prst="rect">
            <a:avLst/>
          </a:prstGeom>
          <a:solidFill>
            <a:srgbClr val="AE9575">
              <a:alpha val="59378"/>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597672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DDE34FB-371C-481C-5DC4-3A476EB56891}"/>
              </a:ext>
            </a:extLst>
          </p:cNvPr>
          <p:cNvSpPr txBox="1"/>
          <p:nvPr/>
        </p:nvSpPr>
        <p:spPr>
          <a:xfrm>
            <a:off x="121505" y="5783908"/>
            <a:ext cx="7445485" cy="769441"/>
          </a:xfrm>
          <a:prstGeom prst="rect">
            <a:avLst/>
          </a:prstGeom>
          <a:noFill/>
        </p:spPr>
        <p:txBody>
          <a:bodyPr wrap="square" rtlCol="0">
            <a:spAutoFit/>
          </a:bodyPr>
          <a:lstStyle/>
          <a:p>
            <a:r>
              <a:rPr lang="en-GB" sz="3600" dirty="0">
                <a:solidFill>
                  <a:schemeClr val="bg1"/>
                </a:solidFill>
                <a:effectLst>
                  <a:outerShdw blurRad="139700" dist="690474" dir="2700000" sx="109000" sy="109000" kx="-800400" algn="bl" rotWithShape="0">
                    <a:prstClr val="black">
                      <a:alpha val="39000"/>
                    </a:prstClr>
                  </a:outerShdw>
                </a:effectLst>
                <a:latin typeface="Bierstadt" panose="020B0004020202020204" pitchFamily="34" charset="0"/>
              </a:rPr>
              <a:t>SERIES: </a:t>
            </a:r>
            <a:r>
              <a:rPr lang="en-GB" sz="4400" b="1" dirty="0">
                <a:solidFill>
                  <a:schemeClr val="bg1"/>
                </a:solidFill>
                <a:effectLst>
                  <a:outerShdw blurRad="139700" dist="690474" dir="2700000" sx="109000" sy="109000" kx="-800400" algn="bl" rotWithShape="0">
                    <a:prstClr val="black">
                      <a:alpha val="39000"/>
                    </a:prstClr>
                  </a:outerShdw>
                </a:effectLst>
                <a:latin typeface="Bierstadt" panose="020B0004020202020204" pitchFamily="34" charset="0"/>
              </a:rPr>
              <a:t>‘Spiritual Maturity’</a:t>
            </a:r>
            <a:endParaRPr lang="en-GB" sz="3600" b="1" dirty="0">
              <a:solidFill>
                <a:schemeClr val="bg1"/>
              </a:solidFill>
              <a:effectLst>
                <a:outerShdw blurRad="139700" dist="690474" dir="2700000" sx="109000" sy="109000" kx="-800400" algn="bl" rotWithShape="0">
                  <a:prstClr val="black">
                    <a:alpha val="39000"/>
                  </a:prstClr>
                </a:outerShdw>
              </a:effectLst>
              <a:latin typeface="Bierstadt" panose="020B0004020202020204" pitchFamily="34" charset="0"/>
            </a:endParaRPr>
          </a:p>
        </p:txBody>
      </p:sp>
      <p:sp>
        <p:nvSpPr>
          <p:cNvPr id="2" name="TextBox 1">
            <a:extLst>
              <a:ext uri="{FF2B5EF4-FFF2-40B4-BE49-F238E27FC236}">
                <a16:creationId xmlns:a16="http://schemas.microsoft.com/office/drawing/2014/main" id="{C1ABD633-1F4B-07E1-9C9C-390FAEA4BF67}"/>
              </a:ext>
            </a:extLst>
          </p:cNvPr>
          <p:cNvSpPr txBox="1"/>
          <p:nvPr/>
        </p:nvSpPr>
        <p:spPr>
          <a:xfrm>
            <a:off x="121505" y="1404991"/>
            <a:ext cx="9280911" cy="1323439"/>
          </a:xfrm>
          <a:prstGeom prst="rect">
            <a:avLst/>
          </a:prstGeom>
          <a:noFill/>
        </p:spPr>
        <p:txBody>
          <a:bodyPr wrap="square" rtlCol="0">
            <a:spAutoFit/>
          </a:bodyPr>
          <a:lstStyle/>
          <a:p>
            <a:r>
              <a:rPr lang="en-GB" sz="4400" b="1" dirty="0">
                <a:solidFill>
                  <a:schemeClr val="bg1"/>
                </a:solidFill>
                <a:effectLst>
                  <a:outerShdw blurRad="139700" dist="690474" dir="2700000" sx="109000" sy="109000" kx="-800400" algn="bl" rotWithShape="0">
                    <a:prstClr val="black">
                      <a:alpha val="39000"/>
                    </a:prstClr>
                  </a:outerShdw>
                </a:effectLst>
                <a:latin typeface="Bierstadt" panose="020B0004020202020204" pitchFamily="34" charset="0"/>
              </a:rPr>
              <a:t>‘All Men Are Equal ...</a:t>
            </a:r>
          </a:p>
          <a:p>
            <a:r>
              <a:rPr lang="en-GB" sz="3200" b="1" dirty="0">
                <a:solidFill>
                  <a:schemeClr val="bg1"/>
                </a:solidFill>
                <a:effectLst>
                  <a:outerShdw blurRad="139700" dist="690474" dir="2700000" sx="109000" sy="109000" kx="-800400" algn="bl" rotWithShape="0">
                    <a:prstClr val="black">
                      <a:alpha val="39000"/>
                    </a:prstClr>
                  </a:outerShdw>
                </a:effectLst>
                <a:latin typeface="Bierstadt" panose="020B0004020202020204" pitchFamily="34" charset="0"/>
              </a:rPr>
              <a:t>… but some men SEEM more equal than others </a:t>
            </a:r>
            <a:r>
              <a:rPr lang="en-GB" sz="3600" b="1" dirty="0">
                <a:solidFill>
                  <a:schemeClr val="bg1"/>
                </a:solidFill>
                <a:effectLst>
                  <a:outerShdw blurRad="139700" dist="690474" dir="2700000" sx="109000" sy="109000" kx="-800400" algn="bl" rotWithShape="0">
                    <a:prstClr val="black">
                      <a:alpha val="39000"/>
                    </a:prstClr>
                  </a:outerShdw>
                </a:effectLst>
                <a:latin typeface="Bierstadt" panose="020B0004020202020204" pitchFamily="34" charset="0"/>
              </a:rPr>
              <a:t>’</a:t>
            </a:r>
          </a:p>
        </p:txBody>
      </p:sp>
      <p:sp>
        <p:nvSpPr>
          <p:cNvPr id="5" name="TextBox 4">
            <a:extLst>
              <a:ext uri="{FF2B5EF4-FFF2-40B4-BE49-F238E27FC236}">
                <a16:creationId xmlns:a16="http://schemas.microsoft.com/office/drawing/2014/main" id="{E34CE7DC-91F9-24DC-5CC6-73082AF29F13}"/>
              </a:ext>
            </a:extLst>
          </p:cNvPr>
          <p:cNvSpPr txBox="1"/>
          <p:nvPr/>
        </p:nvSpPr>
        <p:spPr>
          <a:xfrm>
            <a:off x="7673011" y="212035"/>
            <a:ext cx="3738203" cy="769441"/>
          </a:xfrm>
          <a:prstGeom prst="rect">
            <a:avLst/>
          </a:prstGeom>
          <a:noFill/>
        </p:spPr>
        <p:txBody>
          <a:bodyPr wrap="none" rtlCol="0">
            <a:spAutoFit/>
          </a:bodyPr>
          <a:lstStyle/>
          <a:p>
            <a:r>
              <a:rPr lang="en-GB" sz="4400" b="1" i="1" dirty="0">
                <a:solidFill>
                  <a:schemeClr val="bg1"/>
                </a:solidFill>
                <a:effectLst>
                  <a:outerShdw blurRad="139700" dist="690474" dir="2700000" sx="109000" sy="109000" kx="-800400" algn="bl" rotWithShape="0">
                    <a:prstClr val="black">
                      <a:alpha val="39000"/>
                    </a:prstClr>
                  </a:outerShdw>
                </a:effectLst>
                <a:latin typeface="Bierstadt" panose="020B0004020202020204" pitchFamily="34" charset="0"/>
              </a:rPr>
              <a:t>James 1: 1-18</a:t>
            </a:r>
          </a:p>
        </p:txBody>
      </p:sp>
      <p:sp>
        <p:nvSpPr>
          <p:cNvPr id="6" name="TextBox 5">
            <a:extLst>
              <a:ext uri="{FF2B5EF4-FFF2-40B4-BE49-F238E27FC236}">
                <a16:creationId xmlns:a16="http://schemas.microsoft.com/office/drawing/2014/main" id="{D25E79E7-ED13-2BE3-7CD6-F419C0E98296}"/>
              </a:ext>
            </a:extLst>
          </p:cNvPr>
          <p:cNvSpPr txBox="1"/>
          <p:nvPr/>
        </p:nvSpPr>
        <p:spPr>
          <a:xfrm>
            <a:off x="121505" y="3317374"/>
            <a:ext cx="6398565" cy="1631216"/>
          </a:xfrm>
          <a:prstGeom prst="rect">
            <a:avLst/>
          </a:prstGeom>
          <a:noFill/>
        </p:spPr>
        <p:txBody>
          <a:bodyPr wrap="square" rtlCol="0">
            <a:spAutoFit/>
          </a:bodyPr>
          <a:lstStyle/>
          <a:p>
            <a:pPr algn="just"/>
            <a:r>
              <a:rPr lang="en-GB" sz="2000" dirty="0">
                <a:solidFill>
                  <a:schemeClr val="bg1"/>
                </a:solidFill>
                <a:effectLst>
                  <a:outerShdw blurRad="139700" dist="690474" dir="2700000" sx="109000" sy="109000" kx="-800400" algn="bl" rotWithShape="0">
                    <a:prstClr val="black">
                      <a:alpha val="39000"/>
                    </a:prstClr>
                  </a:outerShdw>
                </a:effectLst>
                <a:latin typeface="Bierstadt" panose="020B0004020202020204" pitchFamily="34" charset="0"/>
              </a:rPr>
              <a:t>Consider it pure joy, my brothers and sisters, whenever you face trials of many kinds, because you know that the testing of your faith produces perseverance. Let perseverance finish its work so that you may be mature and complete, not lacking anything. </a:t>
            </a:r>
          </a:p>
        </p:txBody>
      </p:sp>
      <p:sp>
        <p:nvSpPr>
          <p:cNvPr id="7" name="TextBox 6">
            <a:extLst>
              <a:ext uri="{FF2B5EF4-FFF2-40B4-BE49-F238E27FC236}">
                <a16:creationId xmlns:a16="http://schemas.microsoft.com/office/drawing/2014/main" id="{DF3AE0E7-5F9F-0178-D51D-1A0BA013CD90}"/>
              </a:ext>
            </a:extLst>
          </p:cNvPr>
          <p:cNvSpPr txBox="1"/>
          <p:nvPr/>
        </p:nvSpPr>
        <p:spPr>
          <a:xfrm>
            <a:off x="121505" y="4766084"/>
            <a:ext cx="6398565" cy="400110"/>
          </a:xfrm>
          <a:prstGeom prst="rect">
            <a:avLst/>
          </a:prstGeom>
          <a:noFill/>
        </p:spPr>
        <p:txBody>
          <a:bodyPr wrap="square" rtlCol="0">
            <a:spAutoFit/>
          </a:bodyPr>
          <a:lstStyle/>
          <a:p>
            <a:pPr algn="r"/>
            <a:r>
              <a:rPr lang="en-GB" sz="2000" b="1" dirty="0">
                <a:solidFill>
                  <a:schemeClr val="bg1"/>
                </a:solidFill>
                <a:effectLst>
                  <a:outerShdw blurRad="139700" dist="690474" dir="2700000" sx="109000" sy="109000" kx="-800400" algn="bl" rotWithShape="0">
                    <a:prstClr val="black">
                      <a:alpha val="39000"/>
                    </a:prstClr>
                  </a:outerShdw>
                </a:effectLst>
                <a:latin typeface="Bierstadt" panose="020B0004020202020204" pitchFamily="34" charset="0"/>
              </a:rPr>
              <a:t>Verses 2-4</a:t>
            </a:r>
          </a:p>
        </p:txBody>
      </p:sp>
    </p:spTree>
    <p:extLst>
      <p:ext uri="{BB962C8B-B14F-4D97-AF65-F5344CB8AC3E}">
        <p14:creationId xmlns:p14="http://schemas.microsoft.com/office/powerpoint/2010/main" val="1222097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3BD648-A2D6-693D-9251-1CEBFB3B00B4}"/>
              </a:ext>
            </a:extLst>
          </p:cNvPr>
          <p:cNvSpPr txBox="1"/>
          <p:nvPr/>
        </p:nvSpPr>
        <p:spPr>
          <a:xfrm>
            <a:off x="3738704" y="180949"/>
            <a:ext cx="7445485" cy="646331"/>
          </a:xfrm>
          <a:prstGeom prst="rect">
            <a:avLst/>
          </a:prstGeom>
          <a:noFill/>
        </p:spPr>
        <p:txBody>
          <a:bodyPr wrap="square" rtlCol="0">
            <a:spAutoFit/>
          </a:bodyPr>
          <a:lstStyle/>
          <a:p>
            <a:pPr algn="r"/>
            <a:r>
              <a:rPr lang="en-GB" sz="2800" b="1" dirty="0">
                <a:solidFill>
                  <a:schemeClr val="bg1"/>
                </a:solidFill>
                <a:effectLst>
                  <a:outerShdw blurRad="139700" dist="690474" dir="2700000" sx="109000" sy="109000" kx="-800400" algn="bl" rotWithShape="0">
                    <a:prstClr val="black">
                      <a:alpha val="39000"/>
                    </a:prstClr>
                  </a:outerShdw>
                </a:effectLst>
                <a:latin typeface="Bierstadt" panose="020B0004020202020204" pitchFamily="34" charset="0"/>
              </a:rPr>
              <a:t>SERIES: </a:t>
            </a:r>
            <a:r>
              <a:rPr lang="en-GB" sz="3600" b="1" dirty="0">
                <a:solidFill>
                  <a:schemeClr val="bg1"/>
                </a:solidFill>
                <a:effectLst>
                  <a:outerShdw blurRad="139700" dist="690474" dir="2700000" sx="109000" sy="109000" kx="-800400" algn="bl" rotWithShape="0">
                    <a:prstClr val="black">
                      <a:alpha val="39000"/>
                    </a:prstClr>
                  </a:outerShdw>
                </a:effectLst>
                <a:latin typeface="Bierstadt" panose="020B0004020202020204" pitchFamily="34" charset="0"/>
              </a:rPr>
              <a:t>‘Spiritual Maturity’</a:t>
            </a:r>
            <a:endParaRPr lang="en-GB" sz="2800" b="1" dirty="0">
              <a:solidFill>
                <a:schemeClr val="bg1"/>
              </a:solidFill>
              <a:effectLst>
                <a:outerShdw blurRad="139700" dist="690474" dir="2700000" sx="109000" sy="109000" kx="-800400" algn="bl" rotWithShape="0">
                  <a:prstClr val="black">
                    <a:alpha val="39000"/>
                  </a:prstClr>
                </a:outerShdw>
              </a:effectLst>
              <a:latin typeface="Bierstadt" panose="020B0004020202020204" pitchFamily="34" charset="0"/>
            </a:endParaRPr>
          </a:p>
        </p:txBody>
      </p:sp>
      <p:sp>
        <p:nvSpPr>
          <p:cNvPr id="3" name="TextBox 2">
            <a:extLst>
              <a:ext uri="{FF2B5EF4-FFF2-40B4-BE49-F238E27FC236}">
                <a16:creationId xmlns:a16="http://schemas.microsoft.com/office/drawing/2014/main" id="{8C841966-F379-95EC-2081-07205C70BC0F}"/>
              </a:ext>
            </a:extLst>
          </p:cNvPr>
          <p:cNvSpPr txBox="1"/>
          <p:nvPr/>
        </p:nvSpPr>
        <p:spPr>
          <a:xfrm>
            <a:off x="-302564" y="1007135"/>
            <a:ext cx="11619921" cy="1077218"/>
          </a:xfrm>
          <a:prstGeom prst="rect">
            <a:avLst/>
          </a:prstGeom>
          <a:noFill/>
        </p:spPr>
        <p:txBody>
          <a:bodyPr wrap="square" rtlCol="0">
            <a:spAutoFit/>
          </a:bodyPr>
          <a:lstStyle/>
          <a:p>
            <a:pPr algn="r"/>
            <a:r>
              <a:rPr lang="en-GB" sz="3600" b="1" dirty="0">
                <a:solidFill>
                  <a:schemeClr val="bg1"/>
                </a:solidFill>
                <a:effectLst>
                  <a:outerShdw blurRad="139700" dist="690474" dir="2700000" sx="109000" sy="109000" kx="-800400" algn="bl" rotWithShape="0">
                    <a:prstClr val="black">
                      <a:alpha val="39000"/>
                    </a:prstClr>
                  </a:outerShdw>
                </a:effectLst>
                <a:latin typeface="Bierstadt" panose="020B0004020202020204" pitchFamily="34" charset="0"/>
              </a:rPr>
              <a:t>‘All Men Are Equal ...</a:t>
            </a:r>
          </a:p>
          <a:p>
            <a:pPr algn="r"/>
            <a:r>
              <a:rPr lang="en-GB" sz="2400" b="1" dirty="0">
                <a:solidFill>
                  <a:schemeClr val="bg1"/>
                </a:solidFill>
                <a:effectLst>
                  <a:outerShdw blurRad="139700" dist="690474" dir="2700000" sx="109000" sy="109000" kx="-800400" algn="bl" rotWithShape="0">
                    <a:prstClr val="black">
                      <a:alpha val="39000"/>
                    </a:prstClr>
                  </a:outerShdw>
                </a:effectLst>
                <a:latin typeface="Bierstadt" panose="020B0004020202020204" pitchFamily="34" charset="0"/>
              </a:rPr>
              <a:t>… but some men SEEM more equal than others </a:t>
            </a:r>
            <a:r>
              <a:rPr lang="en-GB" sz="2800" b="1" dirty="0">
                <a:solidFill>
                  <a:schemeClr val="bg1"/>
                </a:solidFill>
                <a:effectLst>
                  <a:outerShdw blurRad="139700" dist="690474" dir="2700000" sx="109000" sy="109000" kx="-800400" algn="bl" rotWithShape="0">
                    <a:prstClr val="black">
                      <a:alpha val="39000"/>
                    </a:prstClr>
                  </a:outerShdw>
                </a:effectLst>
                <a:latin typeface="Bierstadt" panose="020B0004020202020204" pitchFamily="34" charset="0"/>
              </a:rPr>
              <a:t>’</a:t>
            </a:r>
          </a:p>
        </p:txBody>
      </p:sp>
      <p:sp>
        <p:nvSpPr>
          <p:cNvPr id="5" name="TextBox 4">
            <a:extLst>
              <a:ext uri="{FF2B5EF4-FFF2-40B4-BE49-F238E27FC236}">
                <a16:creationId xmlns:a16="http://schemas.microsoft.com/office/drawing/2014/main" id="{717600DB-FA5A-4D74-1679-69D788F77095}"/>
              </a:ext>
            </a:extLst>
          </p:cNvPr>
          <p:cNvSpPr txBox="1"/>
          <p:nvPr/>
        </p:nvSpPr>
        <p:spPr>
          <a:xfrm>
            <a:off x="8215161" y="2264208"/>
            <a:ext cx="3102196" cy="646331"/>
          </a:xfrm>
          <a:prstGeom prst="rect">
            <a:avLst/>
          </a:prstGeom>
          <a:noFill/>
        </p:spPr>
        <p:txBody>
          <a:bodyPr wrap="none" rtlCol="0">
            <a:spAutoFit/>
          </a:bodyPr>
          <a:lstStyle/>
          <a:p>
            <a:r>
              <a:rPr lang="en-GB" sz="3600" b="1" i="1" dirty="0">
                <a:solidFill>
                  <a:schemeClr val="bg1"/>
                </a:solidFill>
                <a:effectLst>
                  <a:outerShdw blurRad="139700" dist="690474" dir="2700000" sx="109000" sy="109000" kx="-800400" algn="bl" rotWithShape="0">
                    <a:prstClr val="black">
                      <a:alpha val="39000"/>
                    </a:prstClr>
                  </a:outerShdw>
                </a:effectLst>
                <a:latin typeface="Bierstadt" panose="020B0004020202020204" pitchFamily="34" charset="0"/>
              </a:rPr>
              <a:t>James 1: 1-18</a:t>
            </a:r>
          </a:p>
        </p:txBody>
      </p:sp>
      <p:sp>
        <p:nvSpPr>
          <p:cNvPr id="7" name="TextBox 6">
            <a:extLst>
              <a:ext uri="{FF2B5EF4-FFF2-40B4-BE49-F238E27FC236}">
                <a16:creationId xmlns:a16="http://schemas.microsoft.com/office/drawing/2014/main" id="{1B803BA5-D5EA-ACDB-CEBD-3E59FA8E1C67}"/>
              </a:ext>
            </a:extLst>
          </p:cNvPr>
          <p:cNvSpPr txBox="1"/>
          <p:nvPr/>
        </p:nvSpPr>
        <p:spPr>
          <a:xfrm>
            <a:off x="346792" y="2828835"/>
            <a:ext cx="10018645" cy="3600986"/>
          </a:xfrm>
          <a:prstGeom prst="rect">
            <a:avLst/>
          </a:prstGeom>
          <a:noFill/>
        </p:spPr>
        <p:txBody>
          <a:bodyPr wrap="square">
            <a:spAutoFit/>
          </a:bodyPr>
          <a:lstStyle/>
          <a:p>
            <a:pPr marL="0" marR="0">
              <a:lnSpc>
                <a:spcPct val="150000"/>
              </a:lnSpc>
              <a:spcBef>
                <a:spcPts val="0"/>
              </a:spcBef>
              <a:spcAft>
                <a:spcPts val="0"/>
              </a:spcAft>
            </a:pPr>
            <a:r>
              <a:rPr lang="en-GB" sz="4000" b="1" dirty="0">
                <a:solidFill>
                  <a:schemeClr val="bg1"/>
                </a:solidFill>
                <a:effectLst>
                  <a:outerShdw blurRad="139700" dist="690474" dir="2700000" sx="109000" sy="109000" kx="-800400" algn="bl" rotWithShape="0">
                    <a:prstClr val="black">
                      <a:alpha val="39000"/>
                    </a:prstClr>
                  </a:outerShdw>
                </a:effectLst>
                <a:latin typeface="Bierstadt" panose="020B0004020202020204" pitchFamily="34" charset="0"/>
              </a:rPr>
              <a:t>Equality in Trials </a:t>
            </a:r>
          </a:p>
          <a:p>
            <a:pPr lvl="1"/>
            <a:r>
              <a:rPr lang="en-GB" sz="2400" b="1" dirty="0">
                <a:solidFill>
                  <a:schemeClr val="bg1"/>
                </a:solidFill>
                <a:effectLst>
                  <a:outerShdw blurRad="139700" dist="690474" dir="2700000" sx="109000" sy="109000" kx="-800400" algn="bl" rotWithShape="0">
                    <a:prstClr val="black">
                      <a:alpha val="39000"/>
                    </a:prstClr>
                  </a:outerShdw>
                </a:effectLst>
                <a:latin typeface="Bierstadt" panose="020B0004020202020204" pitchFamily="34" charset="0"/>
              </a:rPr>
              <a:t>Joy in, and the Purpose of, Trials</a:t>
            </a:r>
          </a:p>
          <a:p>
            <a:pPr>
              <a:lnSpc>
                <a:spcPct val="150000"/>
              </a:lnSpc>
            </a:pPr>
            <a:r>
              <a:rPr lang="en-GB" sz="4000" b="1" dirty="0">
                <a:solidFill>
                  <a:schemeClr val="bg1"/>
                </a:solidFill>
                <a:effectLst>
                  <a:outerShdw blurRad="139700" dist="690474" dir="2700000" sx="109000" sy="109000" kx="-800400" algn="bl" rotWithShape="0">
                    <a:prstClr val="black">
                      <a:alpha val="39000"/>
                    </a:prstClr>
                  </a:outerShdw>
                </a:effectLst>
                <a:latin typeface="Bierstadt" panose="020B0004020202020204" pitchFamily="34" charset="0"/>
              </a:rPr>
              <a:t>Equality of Temptations</a:t>
            </a:r>
          </a:p>
          <a:p>
            <a:pPr>
              <a:lnSpc>
                <a:spcPct val="150000"/>
              </a:lnSpc>
            </a:pPr>
            <a:r>
              <a:rPr lang="en-GB" sz="4000" b="1" dirty="0">
                <a:solidFill>
                  <a:schemeClr val="bg1"/>
                </a:solidFill>
                <a:effectLst>
                  <a:outerShdw blurRad="139700" dist="690474" dir="2700000" sx="109000" sy="109000" kx="-800400" algn="bl" rotWithShape="0">
                    <a:prstClr val="black">
                      <a:alpha val="39000"/>
                    </a:prstClr>
                  </a:outerShdw>
                </a:effectLst>
                <a:latin typeface="Bierstadt" panose="020B0004020202020204" pitchFamily="34" charset="0"/>
              </a:rPr>
              <a:t>Equality in Salvation?</a:t>
            </a:r>
          </a:p>
          <a:p>
            <a:endParaRPr lang="en-GB" sz="2400" b="1" dirty="0">
              <a:solidFill>
                <a:schemeClr val="bg1"/>
              </a:solidFill>
              <a:effectLst>
                <a:outerShdw blurRad="139700" dist="690474" dir="2700000" sx="109000" sy="109000" kx="-800400" algn="bl" rotWithShape="0">
                  <a:prstClr val="black">
                    <a:alpha val="39000"/>
                  </a:prstClr>
                </a:outerShdw>
              </a:effectLst>
              <a:latin typeface="Bierstadt" panose="020B0004020202020204" pitchFamily="34" charset="0"/>
            </a:endParaRPr>
          </a:p>
        </p:txBody>
      </p:sp>
    </p:spTree>
    <p:extLst>
      <p:ext uri="{BB962C8B-B14F-4D97-AF65-F5344CB8AC3E}">
        <p14:creationId xmlns:p14="http://schemas.microsoft.com/office/powerpoint/2010/main" val="3279513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3BD648-A2D6-693D-9251-1CEBFB3B00B4}"/>
              </a:ext>
            </a:extLst>
          </p:cNvPr>
          <p:cNvSpPr txBox="1"/>
          <p:nvPr/>
        </p:nvSpPr>
        <p:spPr>
          <a:xfrm>
            <a:off x="3738704" y="180949"/>
            <a:ext cx="7445485" cy="646331"/>
          </a:xfrm>
          <a:prstGeom prst="rect">
            <a:avLst/>
          </a:prstGeom>
          <a:noFill/>
        </p:spPr>
        <p:txBody>
          <a:bodyPr wrap="square" rtlCol="0">
            <a:spAutoFit/>
          </a:bodyPr>
          <a:lstStyle/>
          <a:p>
            <a:pPr algn="r"/>
            <a:r>
              <a:rPr lang="en-GB" sz="2800" b="1" dirty="0">
                <a:solidFill>
                  <a:schemeClr val="bg1"/>
                </a:solidFill>
                <a:effectLst>
                  <a:outerShdw blurRad="139700" dist="690474" dir="2700000" sx="109000" sy="109000" kx="-800400" algn="bl" rotWithShape="0">
                    <a:prstClr val="black">
                      <a:alpha val="39000"/>
                    </a:prstClr>
                  </a:outerShdw>
                </a:effectLst>
                <a:latin typeface="Bierstadt" panose="020B0004020202020204" pitchFamily="34" charset="0"/>
              </a:rPr>
              <a:t>SERIES: </a:t>
            </a:r>
            <a:r>
              <a:rPr lang="en-GB" sz="3600" b="1" dirty="0">
                <a:solidFill>
                  <a:schemeClr val="bg1"/>
                </a:solidFill>
                <a:effectLst>
                  <a:outerShdw blurRad="139700" dist="690474" dir="2700000" sx="109000" sy="109000" kx="-800400" algn="bl" rotWithShape="0">
                    <a:prstClr val="black">
                      <a:alpha val="39000"/>
                    </a:prstClr>
                  </a:outerShdw>
                </a:effectLst>
                <a:latin typeface="Bierstadt" panose="020B0004020202020204" pitchFamily="34" charset="0"/>
              </a:rPr>
              <a:t>‘Spiritual Maturity’</a:t>
            </a:r>
            <a:endParaRPr lang="en-GB" sz="2800" b="1" dirty="0">
              <a:solidFill>
                <a:schemeClr val="bg1"/>
              </a:solidFill>
              <a:effectLst>
                <a:outerShdw blurRad="139700" dist="690474" dir="2700000" sx="109000" sy="109000" kx="-800400" algn="bl" rotWithShape="0">
                  <a:prstClr val="black">
                    <a:alpha val="39000"/>
                  </a:prstClr>
                </a:outerShdw>
              </a:effectLst>
              <a:latin typeface="Bierstadt" panose="020B0004020202020204" pitchFamily="34" charset="0"/>
            </a:endParaRPr>
          </a:p>
        </p:txBody>
      </p:sp>
      <p:sp>
        <p:nvSpPr>
          <p:cNvPr id="3" name="TextBox 2">
            <a:extLst>
              <a:ext uri="{FF2B5EF4-FFF2-40B4-BE49-F238E27FC236}">
                <a16:creationId xmlns:a16="http://schemas.microsoft.com/office/drawing/2014/main" id="{8C841966-F379-95EC-2081-07205C70BC0F}"/>
              </a:ext>
            </a:extLst>
          </p:cNvPr>
          <p:cNvSpPr txBox="1"/>
          <p:nvPr/>
        </p:nvSpPr>
        <p:spPr>
          <a:xfrm>
            <a:off x="-302564" y="1007135"/>
            <a:ext cx="11619921" cy="1077218"/>
          </a:xfrm>
          <a:prstGeom prst="rect">
            <a:avLst/>
          </a:prstGeom>
          <a:noFill/>
        </p:spPr>
        <p:txBody>
          <a:bodyPr wrap="square" rtlCol="0">
            <a:spAutoFit/>
          </a:bodyPr>
          <a:lstStyle/>
          <a:p>
            <a:pPr algn="r"/>
            <a:r>
              <a:rPr lang="en-GB" sz="3600" b="1" dirty="0">
                <a:solidFill>
                  <a:schemeClr val="bg1"/>
                </a:solidFill>
                <a:effectLst>
                  <a:outerShdw blurRad="139700" dist="690474" dir="2700000" sx="109000" sy="109000" kx="-800400" algn="bl" rotWithShape="0">
                    <a:prstClr val="black">
                      <a:alpha val="39000"/>
                    </a:prstClr>
                  </a:outerShdw>
                </a:effectLst>
                <a:latin typeface="Bierstadt" panose="020B0004020202020204" pitchFamily="34" charset="0"/>
              </a:rPr>
              <a:t>‘All Men Are Equal ...</a:t>
            </a:r>
          </a:p>
          <a:p>
            <a:pPr algn="r"/>
            <a:r>
              <a:rPr lang="en-GB" sz="2400" b="1" dirty="0">
                <a:solidFill>
                  <a:schemeClr val="bg1"/>
                </a:solidFill>
                <a:effectLst>
                  <a:outerShdw blurRad="139700" dist="690474" dir="2700000" sx="109000" sy="109000" kx="-800400" algn="bl" rotWithShape="0">
                    <a:prstClr val="black">
                      <a:alpha val="39000"/>
                    </a:prstClr>
                  </a:outerShdw>
                </a:effectLst>
                <a:latin typeface="Bierstadt" panose="020B0004020202020204" pitchFamily="34" charset="0"/>
              </a:rPr>
              <a:t>… but some men SEEM more equal than others </a:t>
            </a:r>
            <a:r>
              <a:rPr lang="en-GB" sz="2800" b="1" dirty="0">
                <a:solidFill>
                  <a:schemeClr val="bg1"/>
                </a:solidFill>
                <a:effectLst>
                  <a:outerShdw blurRad="139700" dist="690474" dir="2700000" sx="109000" sy="109000" kx="-800400" algn="bl" rotWithShape="0">
                    <a:prstClr val="black">
                      <a:alpha val="39000"/>
                    </a:prstClr>
                  </a:outerShdw>
                </a:effectLst>
                <a:latin typeface="Bierstadt" panose="020B0004020202020204" pitchFamily="34" charset="0"/>
              </a:rPr>
              <a:t>’</a:t>
            </a:r>
          </a:p>
        </p:txBody>
      </p:sp>
      <p:sp>
        <p:nvSpPr>
          <p:cNvPr id="5" name="TextBox 4">
            <a:extLst>
              <a:ext uri="{FF2B5EF4-FFF2-40B4-BE49-F238E27FC236}">
                <a16:creationId xmlns:a16="http://schemas.microsoft.com/office/drawing/2014/main" id="{717600DB-FA5A-4D74-1679-69D788F77095}"/>
              </a:ext>
            </a:extLst>
          </p:cNvPr>
          <p:cNvSpPr txBox="1"/>
          <p:nvPr/>
        </p:nvSpPr>
        <p:spPr>
          <a:xfrm>
            <a:off x="8215161" y="2264208"/>
            <a:ext cx="3102196" cy="646331"/>
          </a:xfrm>
          <a:prstGeom prst="rect">
            <a:avLst/>
          </a:prstGeom>
          <a:noFill/>
        </p:spPr>
        <p:txBody>
          <a:bodyPr wrap="none" rtlCol="0">
            <a:spAutoFit/>
          </a:bodyPr>
          <a:lstStyle/>
          <a:p>
            <a:r>
              <a:rPr lang="en-GB" sz="3600" b="1" i="1" dirty="0">
                <a:solidFill>
                  <a:schemeClr val="bg1"/>
                </a:solidFill>
                <a:effectLst>
                  <a:outerShdw blurRad="139700" dist="690474" dir="2700000" sx="109000" sy="109000" kx="-800400" algn="bl" rotWithShape="0">
                    <a:prstClr val="black">
                      <a:alpha val="39000"/>
                    </a:prstClr>
                  </a:outerShdw>
                </a:effectLst>
                <a:latin typeface="Bierstadt" panose="020B0004020202020204" pitchFamily="34" charset="0"/>
              </a:rPr>
              <a:t>James 1: 1-18</a:t>
            </a:r>
          </a:p>
        </p:txBody>
      </p:sp>
      <p:sp>
        <p:nvSpPr>
          <p:cNvPr id="7" name="TextBox 6">
            <a:extLst>
              <a:ext uri="{FF2B5EF4-FFF2-40B4-BE49-F238E27FC236}">
                <a16:creationId xmlns:a16="http://schemas.microsoft.com/office/drawing/2014/main" id="{1B803BA5-D5EA-ACDB-CEBD-3E59FA8E1C67}"/>
              </a:ext>
            </a:extLst>
          </p:cNvPr>
          <p:cNvSpPr txBox="1"/>
          <p:nvPr/>
        </p:nvSpPr>
        <p:spPr>
          <a:xfrm>
            <a:off x="346792" y="2828835"/>
            <a:ext cx="10018645" cy="1754326"/>
          </a:xfrm>
          <a:prstGeom prst="rect">
            <a:avLst/>
          </a:prstGeom>
          <a:noFill/>
        </p:spPr>
        <p:txBody>
          <a:bodyPr wrap="square">
            <a:spAutoFit/>
          </a:bodyPr>
          <a:lstStyle/>
          <a:p>
            <a:pPr marL="0" marR="0">
              <a:lnSpc>
                <a:spcPct val="150000"/>
              </a:lnSpc>
              <a:spcBef>
                <a:spcPts val="0"/>
              </a:spcBef>
              <a:spcAft>
                <a:spcPts val="0"/>
              </a:spcAft>
            </a:pPr>
            <a:r>
              <a:rPr lang="en-GB" sz="4000" b="1" dirty="0">
                <a:solidFill>
                  <a:schemeClr val="bg1"/>
                </a:solidFill>
                <a:effectLst>
                  <a:outerShdw blurRad="139700" dist="690474" dir="2700000" sx="109000" sy="109000" kx="-800400" algn="bl" rotWithShape="0">
                    <a:prstClr val="black">
                      <a:alpha val="39000"/>
                    </a:prstClr>
                  </a:outerShdw>
                </a:effectLst>
                <a:latin typeface="Bierstadt" panose="020B0004020202020204" pitchFamily="34" charset="0"/>
              </a:rPr>
              <a:t>Equality in Trials </a:t>
            </a:r>
          </a:p>
          <a:p>
            <a:pPr lvl="1"/>
            <a:r>
              <a:rPr lang="en-GB" sz="2400" b="1" dirty="0">
                <a:solidFill>
                  <a:schemeClr val="bg1"/>
                </a:solidFill>
                <a:effectLst>
                  <a:outerShdw blurRad="139700" dist="690474" dir="2700000" sx="109000" sy="109000" kx="-800400" algn="bl" rotWithShape="0">
                    <a:prstClr val="black">
                      <a:alpha val="39000"/>
                    </a:prstClr>
                  </a:outerShdw>
                </a:effectLst>
                <a:latin typeface="Bierstadt" panose="020B0004020202020204" pitchFamily="34" charset="0"/>
              </a:rPr>
              <a:t>Joy in, and the Purpose of, Trials</a:t>
            </a:r>
          </a:p>
          <a:p>
            <a:endParaRPr lang="en-GB" sz="2400" b="1" dirty="0">
              <a:solidFill>
                <a:schemeClr val="bg1"/>
              </a:solidFill>
              <a:effectLst>
                <a:outerShdw blurRad="139700" dist="690474" dir="2700000" sx="109000" sy="109000" kx="-800400" algn="bl" rotWithShape="0">
                  <a:prstClr val="black">
                    <a:alpha val="39000"/>
                  </a:prstClr>
                </a:outerShdw>
              </a:effectLst>
              <a:latin typeface="Bierstadt" panose="020B0004020202020204" pitchFamily="34" charset="0"/>
            </a:endParaRPr>
          </a:p>
        </p:txBody>
      </p:sp>
    </p:spTree>
    <p:extLst>
      <p:ext uri="{BB962C8B-B14F-4D97-AF65-F5344CB8AC3E}">
        <p14:creationId xmlns:p14="http://schemas.microsoft.com/office/powerpoint/2010/main" val="3092228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3BD648-A2D6-693D-9251-1CEBFB3B00B4}"/>
              </a:ext>
            </a:extLst>
          </p:cNvPr>
          <p:cNvSpPr txBox="1"/>
          <p:nvPr/>
        </p:nvSpPr>
        <p:spPr>
          <a:xfrm>
            <a:off x="3738704" y="180949"/>
            <a:ext cx="7445485" cy="646331"/>
          </a:xfrm>
          <a:prstGeom prst="rect">
            <a:avLst/>
          </a:prstGeom>
          <a:noFill/>
        </p:spPr>
        <p:txBody>
          <a:bodyPr wrap="square" rtlCol="0">
            <a:spAutoFit/>
          </a:bodyPr>
          <a:lstStyle/>
          <a:p>
            <a:pPr algn="r"/>
            <a:r>
              <a:rPr lang="en-GB" sz="2800" b="1" dirty="0">
                <a:solidFill>
                  <a:schemeClr val="bg1"/>
                </a:solidFill>
                <a:effectLst>
                  <a:outerShdw blurRad="139700" dist="690474" dir="2700000" sx="109000" sy="109000" kx="-800400" algn="bl" rotWithShape="0">
                    <a:prstClr val="black">
                      <a:alpha val="39000"/>
                    </a:prstClr>
                  </a:outerShdw>
                </a:effectLst>
                <a:latin typeface="Bierstadt" panose="020B0004020202020204" pitchFamily="34" charset="0"/>
              </a:rPr>
              <a:t>SERIES: </a:t>
            </a:r>
            <a:r>
              <a:rPr lang="en-GB" sz="3600" b="1" dirty="0">
                <a:solidFill>
                  <a:schemeClr val="bg1"/>
                </a:solidFill>
                <a:effectLst>
                  <a:outerShdw blurRad="139700" dist="690474" dir="2700000" sx="109000" sy="109000" kx="-800400" algn="bl" rotWithShape="0">
                    <a:prstClr val="black">
                      <a:alpha val="39000"/>
                    </a:prstClr>
                  </a:outerShdw>
                </a:effectLst>
                <a:latin typeface="Bierstadt" panose="020B0004020202020204" pitchFamily="34" charset="0"/>
              </a:rPr>
              <a:t>‘Spiritual Maturity’</a:t>
            </a:r>
            <a:endParaRPr lang="en-GB" sz="2800" b="1" dirty="0">
              <a:solidFill>
                <a:schemeClr val="bg1"/>
              </a:solidFill>
              <a:effectLst>
                <a:outerShdw blurRad="139700" dist="690474" dir="2700000" sx="109000" sy="109000" kx="-800400" algn="bl" rotWithShape="0">
                  <a:prstClr val="black">
                    <a:alpha val="39000"/>
                  </a:prstClr>
                </a:outerShdw>
              </a:effectLst>
              <a:latin typeface="Bierstadt" panose="020B0004020202020204" pitchFamily="34" charset="0"/>
            </a:endParaRPr>
          </a:p>
        </p:txBody>
      </p:sp>
      <p:sp>
        <p:nvSpPr>
          <p:cNvPr id="3" name="TextBox 2">
            <a:extLst>
              <a:ext uri="{FF2B5EF4-FFF2-40B4-BE49-F238E27FC236}">
                <a16:creationId xmlns:a16="http://schemas.microsoft.com/office/drawing/2014/main" id="{8C841966-F379-95EC-2081-07205C70BC0F}"/>
              </a:ext>
            </a:extLst>
          </p:cNvPr>
          <p:cNvSpPr txBox="1"/>
          <p:nvPr/>
        </p:nvSpPr>
        <p:spPr>
          <a:xfrm>
            <a:off x="-302564" y="1007135"/>
            <a:ext cx="11619921" cy="1077218"/>
          </a:xfrm>
          <a:prstGeom prst="rect">
            <a:avLst/>
          </a:prstGeom>
          <a:noFill/>
        </p:spPr>
        <p:txBody>
          <a:bodyPr wrap="square" rtlCol="0">
            <a:spAutoFit/>
          </a:bodyPr>
          <a:lstStyle/>
          <a:p>
            <a:pPr algn="r"/>
            <a:r>
              <a:rPr lang="en-GB" sz="3600" b="1" dirty="0">
                <a:solidFill>
                  <a:schemeClr val="bg1"/>
                </a:solidFill>
                <a:effectLst>
                  <a:outerShdw blurRad="139700" dist="690474" dir="2700000" sx="109000" sy="109000" kx="-800400" algn="bl" rotWithShape="0">
                    <a:prstClr val="black">
                      <a:alpha val="39000"/>
                    </a:prstClr>
                  </a:outerShdw>
                </a:effectLst>
                <a:latin typeface="Bierstadt" panose="020B0004020202020204" pitchFamily="34" charset="0"/>
              </a:rPr>
              <a:t>‘All Men Are Equal ...</a:t>
            </a:r>
          </a:p>
          <a:p>
            <a:pPr algn="r"/>
            <a:r>
              <a:rPr lang="en-GB" sz="2400" b="1" dirty="0">
                <a:solidFill>
                  <a:schemeClr val="bg1"/>
                </a:solidFill>
                <a:effectLst>
                  <a:outerShdw blurRad="139700" dist="690474" dir="2700000" sx="109000" sy="109000" kx="-800400" algn="bl" rotWithShape="0">
                    <a:prstClr val="black">
                      <a:alpha val="39000"/>
                    </a:prstClr>
                  </a:outerShdw>
                </a:effectLst>
                <a:latin typeface="Bierstadt" panose="020B0004020202020204" pitchFamily="34" charset="0"/>
              </a:rPr>
              <a:t>… but some men SEEM more equal than others </a:t>
            </a:r>
            <a:r>
              <a:rPr lang="en-GB" sz="2800" b="1" dirty="0">
                <a:solidFill>
                  <a:schemeClr val="bg1"/>
                </a:solidFill>
                <a:effectLst>
                  <a:outerShdw blurRad="139700" dist="690474" dir="2700000" sx="109000" sy="109000" kx="-800400" algn="bl" rotWithShape="0">
                    <a:prstClr val="black">
                      <a:alpha val="39000"/>
                    </a:prstClr>
                  </a:outerShdw>
                </a:effectLst>
                <a:latin typeface="Bierstadt" panose="020B0004020202020204" pitchFamily="34" charset="0"/>
              </a:rPr>
              <a:t>’</a:t>
            </a:r>
          </a:p>
        </p:txBody>
      </p:sp>
      <p:sp>
        <p:nvSpPr>
          <p:cNvPr id="5" name="TextBox 4">
            <a:extLst>
              <a:ext uri="{FF2B5EF4-FFF2-40B4-BE49-F238E27FC236}">
                <a16:creationId xmlns:a16="http://schemas.microsoft.com/office/drawing/2014/main" id="{717600DB-FA5A-4D74-1679-69D788F77095}"/>
              </a:ext>
            </a:extLst>
          </p:cNvPr>
          <p:cNvSpPr txBox="1"/>
          <p:nvPr/>
        </p:nvSpPr>
        <p:spPr>
          <a:xfrm>
            <a:off x="8215161" y="2264208"/>
            <a:ext cx="3102196" cy="646331"/>
          </a:xfrm>
          <a:prstGeom prst="rect">
            <a:avLst/>
          </a:prstGeom>
          <a:noFill/>
        </p:spPr>
        <p:txBody>
          <a:bodyPr wrap="none" rtlCol="0">
            <a:spAutoFit/>
          </a:bodyPr>
          <a:lstStyle/>
          <a:p>
            <a:r>
              <a:rPr lang="en-GB" sz="3600" b="1" i="1" dirty="0">
                <a:solidFill>
                  <a:schemeClr val="bg1"/>
                </a:solidFill>
                <a:effectLst>
                  <a:outerShdw blurRad="139700" dist="690474" dir="2700000" sx="109000" sy="109000" kx="-800400" algn="bl" rotWithShape="0">
                    <a:prstClr val="black">
                      <a:alpha val="39000"/>
                    </a:prstClr>
                  </a:outerShdw>
                </a:effectLst>
                <a:latin typeface="Bierstadt" panose="020B0004020202020204" pitchFamily="34" charset="0"/>
              </a:rPr>
              <a:t>James 1: 1-18</a:t>
            </a:r>
          </a:p>
        </p:txBody>
      </p:sp>
      <p:sp>
        <p:nvSpPr>
          <p:cNvPr id="6" name="TextBox 5">
            <a:extLst>
              <a:ext uri="{FF2B5EF4-FFF2-40B4-BE49-F238E27FC236}">
                <a16:creationId xmlns:a16="http://schemas.microsoft.com/office/drawing/2014/main" id="{D1BB8DC6-0E6C-8C14-5888-CC88086C82FC}"/>
              </a:ext>
            </a:extLst>
          </p:cNvPr>
          <p:cNvSpPr txBox="1"/>
          <p:nvPr/>
        </p:nvSpPr>
        <p:spPr>
          <a:xfrm>
            <a:off x="346792" y="2828835"/>
            <a:ext cx="10018645" cy="2677656"/>
          </a:xfrm>
          <a:prstGeom prst="rect">
            <a:avLst/>
          </a:prstGeom>
          <a:noFill/>
        </p:spPr>
        <p:txBody>
          <a:bodyPr wrap="square">
            <a:spAutoFit/>
          </a:bodyPr>
          <a:lstStyle/>
          <a:p>
            <a:pPr marL="0" marR="0">
              <a:lnSpc>
                <a:spcPct val="150000"/>
              </a:lnSpc>
              <a:spcBef>
                <a:spcPts val="0"/>
              </a:spcBef>
              <a:spcAft>
                <a:spcPts val="0"/>
              </a:spcAft>
            </a:pPr>
            <a:r>
              <a:rPr lang="en-GB" sz="4000" b="1" dirty="0">
                <a:solidFill>
                  <a:schemeClr val="bg1"/>
                </a:solidFill>
                <a:effectLst>
                  <a:outerShdw blurRad="139700" dist="690474" dir="2700000" sx="109000" sy="109000" kx="-800400" algn="bl" rotWithShape="0">
                    <a:prstClr val="black">
                      <a:alpha val="39000"/>
                    </a:prstClr>
                  </a:outerShdw>
                </a:effectLst>
                <a:latin typeface="Bierstadt" panose="020B0004020202020204" pitchFamily="34" charset="0"/>
              </a:rPr>
              <a:t> </a:t>
            </a:r>
          </a:p>
          <a:p>
            <a:pPr lvl="1"/>
            <a:r>
              <a:rPr lang="en-GB" sz="2400" b="1" dirty="0">
                <a:solidFill>
                  <a:schemeClr val="bg1"/>
                </a:solidFill>
                <a:effectLst>
                  <a:outerShdw blurRad="139700" dist="690474" dir="2700000" sx="109000" sy="109000" kx="-800400" algn="bl" rotWithShape="0">
                    <a:prstClr val="black">
                      <a:alpha val="39000"/>
                    </a:prstClr>
                  </a:outerShdw>
                </a:effectLst>
                <a:latin typeface="Bierstadt" panose="020B0004020202020204" pitchFamily="34" charset="0"/>
              </a:rPr>
              <a:t> </a:t>
            </a:r>
          </a:p>
          <a:p>
            <a:pPr>
              <a:lnSpc>
                <a:spcPct val="150000"/>
              </a:lnSpc>
            </a:pPr>
            <a:r>
              <a:rPr lang="en-GB" sz="4000" b="1" dirty="0">
                <a:solidFill>
                  <a:schemeClr val="bg1"/>
                </a:solidFill>
                <a:effectLst>
                  <a:outerShdw blurRad="139700" dist="690474" dir="2700000" sx="109000" sy="109000" kx="-800400" algn="bl" rotWithShape="0">
                    <a:prstClr val="black">
                      <a:alpha val="39000"/>
                    </a:prstClr>
                  </a:outerShdw>
                </a:effectLst>
                <a:latin typeface="Bierstadt" panose="020B0004020202020204" pitchFamily="34" charset="0"/>
              </a:rPr>
              <a:t>Equality </a:t>
            </a:r>
            <a:r>
              <a:rPr lang="en-GB" sz="4000" b="1">
                <a:solidFill>
                  <a:schemeClr val="bg1"/>
                </a:solidFill>
                <a:effectLst>
                  <a:outerShdw blurRad="139700" dist="690474" dir="2700000" sx="109000" sy="109000" kx="-800400" algn="bl" rotWithShape="0">
                    <a:prstClr val="black">
                      <a:alpha val="39000"/>
                    </a:prstClr>
                  </a:outerShdw>
                </a:effectLst>
                <a:latin typeface="Bierstadt" panose="020B0004020202020204" pitchFamily="34" charset="0"/>
              </a:rPr>
              <a:t>of Temptations</a:t>
            </a:r>
            <a:endParaRPr lang="en-GB" sz="4000" b="1" dirty="0">
              <a:solidFill>
                <a:schemeClr val="bg1"/>
              </a:solidFill>
              <a:effectLst>
                <a:outerShdw blurRad="139700" dist="690474" dir="2700000" sx="109000" sy="109000" kx="-800400" algn="bl" rotWithShape="0">
                  <a:prstClr val="black">
                    <a:alpha val="39000"/>
                  </a:prstClr>
                </a:outerShdw>
              </a:effectLst>
              <a:latin typeface="Bierstadt" panose="020B0004020202020204" pitchFamily="34" charset="0"/>
            </a:endParaRPr>
          </a:p>
          <a:p>
            <a:endParaRPr lang="en-GB" sz="2400" b="1" dirty="0">
              <a:solidFill>
                <a:schemeClr val="bg1"/>
              </a:solidFill>
              <a:effectLst>
                <a:outerShdw blurRad="139700" dist="690474" dir="2700000" sx="109000" sy="109000" kx="-800400" algn="bl" rotWithShape="0">
                  <a:prstClr val="black">
                    <a:alpha val="39000"/>
                  </a:prstClr>
                </a:outerShdw>
              </a:effectLst>
              <a:latin typeface="Bierstadt" panose="020B0004020202020204" pitchFamily="34" charset="0"/>
            </a:endParaRPr>
          </a:p>
        </p:txBody>
      </p:sp>
    </p:spTree>
    <p:extLst>
      <p:ext uri="{BB962C8B-B14F-4D97-AF65-F5344CB8AC3E}">
        <p14:creationId xmlns:p14="http://schemas.microsoft.com/office/powerpoint/2010/main" val="3359888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3BD648-A2D6-693D-9251-1CEBFB3B00B4}"/>
              </a:ext>
            </a:extLst>
          </p:cNvPr>
          <p:cNvSpPr txBox="1"/>
          <p:nvPr/>
        </p:nvSpPr>
        <p:spPr>
          <a:xfrm>
            <a:off x="3738704" y="180949"/>
            <a:ext cx="7445485" cy="646331"/>
          </a:xfrm>
          <a:prstGeom prst="rect">
            <a:avLst/>
          </a:prstGeom>
          <a:noFill/>
        </p:spPr>
        <p:txBody>
          <a:bodyPr wrap="square" rtlCol="0">
            <a:spAutoFit/>
          </a:bodyPr>
          <a:lstStyle/>
          <a:p>
            <a:pPr algn="r"/>
            <a:r>
              <a:rPr lang="en-GB" sz="2800" b="1" dirty="0">
                <a:solidFill>
                  <a:schemeClr val="bg1"/>
                </a:solidFill>
                <a:effectLst>
                  <a:outerShdw blurRad="139700" dist="690474" dir="2700000" sx="109000" sy="109000" kx="-800400" algn="bl" rotWithShape="0">
                    <a:prstClr val="black">
                      <a:alpha val="39000"/>
                    </a:prstClr>
                  </a:outerShdw>
                </a:effectLst>
                <a:latin typeface="Bierstadt" panose="020B0004020202020204" pitchFamily="34" charset="0"/>
              </a:rPr>
              <a:t>SERIES: </a:t>
            </a:r>
            <a:r>
              <a:rPr lang="en-GB" sz="3600" b="1" dirty="0">
                <a:solidFill>
                  <a:schemeClr val="bg1"/>
                </a:solidFill>
                <a:effectLst>
                  <a:outerShdw blurRad="139700" dist="690474" dir="2700000" sx="109000" sy="109000" kx="-800400" algn="bl" rotWithShape="0">
                    <a:prstClr val="black">
                      <a:alpha val="39000"/>
                    </a:prstClr>
                  </a:outerShdw>
                </a:effectLst>
                <a:latin typeface="Bierstadt" panose="020B0004020202020204" pitchFamily="34" charset="0"/>
              </a:rPr>
              <a:t>‘Spiritual Maturity’</a:t>
            </a:r>
            <a:endParaRPr lang="en-GB" sz="2800" b="1" dirty="0">
              <a:solidFill>
                <a:schemeClr val="bg1"/>
              </a:solidFill>
              <a:effectLst>
                <a:outerShdw blurRad="139700" dist="690474" dir="2700000" sx="109000" sy="109000" kx="-800400" algn="bl" rotWithShape="0">
                  <a:prstClr val="black">
                    <a:alpha val="39000"/>
                  </a:prstClr>
                </a:outerShdw>
              </a:effectLst>
              <a:latin typeface="Bierstadt" panose="020B0004020202020204" pitchFamily="34" charset="0"/>
            </a:endParaRPr>
          </a:p>
        </p:txBody>
      </p:sp>
      <p:sp>
        <p:nvSpPr>
          <p:cNvPr id="3" name="TextBox 2">
            <a:extLst>
              <a:ext uri="{FF2B5EF4-FFF2-40B4-BE49-F238E27FC236}">
                <a16:creationId xmlns:a16="http://schemas.microsoft.com/office/drawing/2014/main" id="{8C841966-F379-95EC-2081-07205C70BC0F}"/>
              </a:ext>
            </a:extLst>
          </p:cNvPr>
          <p:cNvSpPr txBox="1"/>
          <p:nvPr/>
        </p:nvSpPr>
        <p:spPr>
          <a:xfrm>
            <a:off x="-302564" y="1007135"/>
            <a:ext cx="11619921" cy="1077218"/>
          </a:xfrm>
          <a:prstGeom prst="rect">
            <a:avLst/>
          </a:prstGeom>
          <a:noFill/>
        </p:spPr>
        <p:txBody>
          <a:bodyPr wrap="square" rtlCol="0">
            <a:spAutoFit/>
          </a:bodyPr>
          <a:lstStyle/>
          <a:p>
            <a:pPr algn="r"/>
            <a:r>
              <a:rPr lang="en-GB" sz="3600" b="1" dirty="0">
                <a:solidFill>
                  <a:schemeClr val="bg1"/>
                </a:solidFill>
                <a:effectLst>
                  <a:outerShdw blurRad="139700" dist="690474" dir="2700000" sx="109000" sy="109000" kx="-800400" algn="bl" rotWithShape="0">
                    <a:prstClr val="black">
                      <a:alpha val="39000"/>
                    </a:prstClr>
                  </a:outerShdw>
                </a:effectLst>
                <a:latin typeface="Bierstadt" panose="020B0004020202020204" pitchFamily="34" charset="0"/>
              </a:rPr>
              <a:t>‘All Men Are Equal ...</a:t>
            </a:r>
          </a:p>
          <a:p>
            <a:pPr algn="r"/>
            <a:r>
              <a:rPr lang="en-GB" sz="2400" b="1" dirty="0">
                <a:solidFill>
                  <a:schemeClr val="bg1"/>
                </a:solidFill>
                <a:effectLst>
                  <a:outerShdw blurRad="139700" dist="690474" dir="2700000" sx="109000" sy="109000" kx="-800400" algn="bl" rotWithShape="0">
                    <a:prstClr val="black">
                      <a:alpha val="39000"/>
                    </a:prstClr>
                  </a:outerShdw>
                </a:effectLst>
                <a:latin typeface="Bierstadt" panose="020B0004020202020204" pitchFamily="34" charset="0"/>
              </a:rPr>
              <a:t>… but some men SEEM more equal than others </a:t>
            </a:r>
            <a:r>
              <a:rPr lang="en-GB" sz="2800" b="1" dirty="0">
                <a:solidFill>
                  <a:schemeClr val="bg1"/>
                </a:solidFill>
                <a:effectLst>
                  <a:outerShdw blurRad="139700" dist="690474" dir="2700000" sx="109000" sy="109000" kx="-800400" algn="bl" rotWithShape="0">
                    <a:prstClr val="black">
                      <a:alpha val="39000"/>
                    </a:prstClr>
                  </a:outerShdw>
                </a:effectLst>
                <a:latin typeface="Bierstadt" panose="020B0004020202020204" pitchFamily="34" charset="0"/>
              </a:rPr>
              <a:t>’</a:t>
            </a:r>
          </a:p>
        </p:txBody>
      </p:sp>
      <p:sp>
        <p:nvSpPr>
          <p:cNvPr id="5" name="TextBox 4">
            <a:extLst>
              <a:ext uri="{FF2B5EF4-FFF2-40B4-BE49-F238E27FC236}">
                <a16:creationId xmlns:a16="http://schemas.microsoft.com/office/drawing/2014/main" id="{717600DB-FA5A-4D74-1679-69D788F77095}"/>
              </a:ext>
            </a:extLst>
          </p:cNvPr>
          <p:cNvSpPr txBox="1"/>
          <p:nvPr/>
        </p:nvSpPr>
        <p:spPr>
          <a:xfrm>
            <a:off x="8215161" y="2264208"/>
            <a:ext cx="3102196" cy="646331"/>
          </a:xfrm>
          <a:prstGeom prst="rect">
            <a:avLst/>
          </a:prstGeom>
          <a:noFill/>
        </p:spPr>
        <p:txBody>
          <a:bodyPr wrap="none" rtlCol="0">
            <a:spAutoFit/>
          </a:bodyPr>
          <a:lstStyle/>
          <a:p>
            <a:r>
              <a:rPr lang="en-GB" sz="3600" b="1" i="1" dirty="0">
                <a:solidFill>
                  <a:schemeClr val="bg1"/>
                </a:solidFill>
                <a:effectLst>
                  <a:outerShdw blurRad="139700" dist="690474" dir="2700000" sx="109000" sy="109000" kx="-800400" algn="bl" rotWithShape="0">
                    <a:prstClr val="black">
                      <a:alpha val="39000"/>
                    </a:prstClr>
                  </a:outerShdw>
                </a:effectLst>
                <a:latin typeface="Bierstadt" panose="020B0004020202020204" pitchFamily="34" charset="0"/>
              </a:rPr>
              <a:t>James 1: 1-18</a:t>
            </a:r>
          </a:p>
        </p:txBody>
      </p:sp>
      <p:sp>
        <p:nvSpPr>
          <p:cNvPr id="7" name="TextBox 6">
            <a:extLst>
              <a:ext uri="{FF2B5EF4-FFF2-40B4-BE49-F238E27FC236}">
                <a16:creationId xmlns:a16="http://schemas.microsoft.com/office/drawing/2014/main" id="{1B803BA5-D5EA-ACDB-CEBD-3E59FA8E1C67}"/>
              </a:ext>
            </a:extLst>
          </p:cNvPr>
          <p:cNvSpPr txBox="1"/>
          <p:nvPr/>
        </p:nvSpPr>
        <p:spPr>
          <a:xfrm>
            <a:off x="346792" y="2828835"/>
            <a:ext cx="10018645" cy="3600986"/>
          </a:xfrm>
          <a:prstGeom prst="rect">
            <a:avLst/>
          </a:prstGeom>
          <a:noFill/>
        </p:spPr>
        <p:txBody>
          <a:bodyPr wrap="square">
            <a:spAutoFit/>
          </a:bodyPr>
          <a:lstStyle/>
          <a:p>
            <a:pPr marL="0" marR="0">
              <a:lnSpc>
                <a:spcPct val="150000"/>
              </a:lnSpc>
              <a:spcBef>
                <a:spcPts val="0"/>
              </a:spcBef>
              <a:spcAft>
                <a:spcPts val="0"/>
              </a:spcAft>
            </a:pPr>
            <a:r>
              <a:rPr lang="en-GB" sz="4000" b="1" dirty="0">
                <a:solidFill>
                  <a:schemeClr val="bg1"/>
                </a:solidFill>
                <a:effectLst>
                  <a:outerShdw blurRad="139700" dist="690474" dir="2700000" sx="109000" sy="109000" kx="-800400" algn="bl" rotWithShape="0">
                    <a:prstClr val="black">
                      <a:alpha val="39000"/>
                    </a:prstClr>
                  </a:outerShdw>
                </a:effectLst>
                <a:latin typeface="Bierstadt" panose="020B0004020202020204" pitchFamily="34" charset="0"/>
              </a:rPr>
              <a:t> </a:t>
            </a:r>
          </a:p>
          <a:p>
            <a:pPr lvl="1"/>
            <a:r>
              <a:rPr lang="en-GB" sz="2400" b="1" dirty="0">
                <a:solidFill>
                  <a:schemeClr val="bg1"/>
                </a:solidFill>
                <a:effectLst>
                  <a:outerShdw blurRad="139700" dist="690474" dir="2700000" sx="109000" sy="109000" kx="-800400" algn="bl" rotWithShape="0">
                    <a:prstClr val="black">
                      <a:alpha val="39000"/>
                    </a:prstClr>
                  </a:outerShdw>
                </a:effectLst>
                <a:latin typeface="Bierstadt" panose="020B0004020202020204" pitchFamily="34" charset="0"/>
              </a:rPr>
              <a:t> </a:t>
            </a:r>
          </a:p>
          <a:p>
            <a:pPr>
              <a:lnSpc>
                <a:spcPct val="150000"/>
              </a:lnSpc>
            </a:pPr>
            <a:r>
              <a:rPr lang="en-GB" sz="4000" b="1" dirty="0">
                <a:solidFill>
                  <a:schemeClr val="bg1"/>
                </a:solidFill>
                <a:effectLst>
                  <a:outerShdw blurRad="139700" dist="690474" dir="2700000" sx="109000" sy="109000" kx="-800400" algn="bl" rotWithShape="0">
                    <a:prstClr val="black">
                      <a:alpha val="39000"/>
                    </a:prstClr>
                  </a:outerShdw>
                </a:effectLst>
                <a:latin typeface="Bierstadt" panose="020B0004020202020204" pitchFamily="34" charset="0"/>
              </a:rPr>
              <a:t> </a:t>
            </a:r>
          </a:p>
          <a:p>
            <a:pPr>
              <a:lnSpc>
                <a:spcPct val="150000"/>
              </a:lnSpc>
            </a:pPr>
            <a:r>
              <a:rPr lang="en-GB" sz="4000" b="1" dirty="0">
                <a:solidFill>
                  <a:schemeClr val="bg1"/>
                </a:solidFill>
                <a:effectLst>
                  <a:outerShdw blurRad="139700" dist="690474" dir="2700000" sx="109000" sy="109000" kx="-800400" algn="bl" rotWithShape="0">
                    <a:prstClr val="black">
                      <a:alpha val="39000"/>
                    </a:prstClr>
                  </a:outerShdw>
                </a:effectLst>
                <a:latin typeface="Bierstadt" panose="020B0004020202020204" pitchFamily="34" charset="0"/>
              </a:rPr>
              <a:t>Equality in Salvation?</a:t>
            </a:r>
          </a:p>
          <a:p>
            <a:endParaRPr lang="en-GB" sz="2400" b="1" dirty="0">
              <a:solidFill>
                <a:schemeClr val="bg1"/>
              </a:solidFill>
              <a:effectLst>
                <a:outerShdw blurRad="139700" dist="690474" dir="2700000" sx="109000" sy="109000" kx="-800400" algn="bl" rotWithShape="0">
                  <a:prstClr val="black">
                    <a:alpha val="39000"/>
                  </a:prstClr>
                </a:outerShdw>
              </a:effectLst>
              <a:latin typeface="Bierstadt" panose="020B0004020202020204" pitchFamily="34" charset="0"/>
            </a:endParaRPr>
          </a:p>
        </p:txBody>
      </p:sp>
    </p:spTree>
    <p:extLst>
      <p:ext uri="{BB962C8B-B14F-4D97-AF65-F5344CB8AC3E}">
        <p14:creationId xmlns:p14="http://schemas.microsoft.com/office/powerpoint/2010/main" val="2951835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3BD648-A2D6-693D-9251-1CEBFB3B00B4}"/>
              </a:ext>
            </a:extLst>
          </p:cNvPr>
          <p:cNvSpPr txBox="1"/>
          <p:nvPr/>
        </p:nvSpPr>
        <p:spPr>
          <a:xfrm>
            <a:off x="3738704" y="180949"/>
            <a:ext cx="7445485" cy="646331"/>
          </a:xfrm>
          <a:prstGeom prst="rect">
            <a:avLst/>
          </a:prstGeom>
          <a:noFill/>
        </p:spPr>
        <p:txBody>
          <a:bodyPr wrap="square" rtlCol="0">
            <a:spAutoFit/>
          </a:bodyPr>
          <a:lstStyle/>
          <a:p>
            <a:pPr algn="r"/>
            <a:r>
              <a:rPr lang="en-GB" sz="2800" b="1" dirty="0">
                <a:solidFill>
                  <a:schemeClr val="bg1"/>
                </a:solidFill>
                <a:effectLst>
                  <a:outerShdw blurRad="139700" dist="690474" dir="2700000" sx="109000" sy="109000" kx="-800400" algn="bl" rotWithShape="0">
                    <a:prstClr val="black">
                      <a:alpha val="39000"/>
                    </a:prstClr>
                  </a:outerShdw>
                </a:effectLst>
                <a:latin typeface="Bierstadt" panose="020B0004020202020204" pitchFamily="34" charset="0"/>
              </a:rPr>
              <a:t>SERIES: </a:t>
            </a:r>
            <a:r>
              <a:rPr lang="en-GB" sz="3600" b="1" dirty="0">
                <a:solidFill>
                  <a:schemeClr val="bg1"/>
                </a:solidFill>
                <a:effectLst>
                  <a:outerShdw blurRad="139700" dist="690474" dir="2700000" sx="109000" sy="109000" kx="-800400" algn="bl" rotWithShape="0">
                    <a:prstClr val="black">
                      <a:alpha val="39000"/>
                    </a:prstClr>
                  </a:outerShdw>
                </a:effectLst>
                <a:latin typeface="Bierstadt" panose="020B0004020202020204" pitchFamily="34" charset="0"/>
              </a:rPr>
              <a:t>‘Spiritual Maturity’</a:t>
            </a:r>
            <a:endParaRPr lang="en-GB" sz="2800" b="1" dirty="0">
              <a:solidFill>
                <a:schemeClr val="bg1"/>
              </a:solidFill>
              <a:effectLst>
                <a:outerShdw blurRad="139700" dist="690474" dir="2700000" sx="109000" sy="109000" kx="-800400" algn="bl" rotWithShape="0">
                  <a:prstClr val="black">
                    <a:alpha val="39000"/>
                  </a:prstClr>
                </a:outerShdw>
              </a:effectLst>
              <a:latin typeface="Bierstadt" panose="020B0004020202020204" pitchFamily="34" charset="0"/>
            </a:endParaRPr>
          </a:p>
        </p:txBody>
      </p:sp>
      <p:sp>
        <p:nvSpPr>
          <p:cNvPr id="3" name="TextBox 2">
            <a:extLst>
              <a:ext uri="{FF2B5EF4-FFF2-40B4-BE49-F238E27FC236}">
                <a16:creationId xmlns:a16="http://schemas.microsoft.com/office/drawing/2014/main" id="{8C841966-F379-95EC-2081-07205C70BC0F}"/>
              </a:ext>
            </a:extLst>
          </p:cNvPr>
          <p:cNvSpPr txBox="1"/>
          <p:nvPr/>
        </p:nvSpPr>
        <p:spPr>
          <a:xfrm>
            <a:off x="-302564" y="1007135"/>
            <a:ext cx="11619921" cy="1077218"/>
          </a:xfrm>
          <a:prstGeom prst="rect">
            <a:avLst/>
          </a:prstGeom>
          <a:noFill/>
        </p:spPr>
        <p:txBody>
          <a:bodyPr wrap="square" rtlCol="0">
            <a:spAutoFit/>
          </a:bodyPr>
          <a:lstStyle/>
          <a:p>
            <a:pPr algn="r"/>
            <a:r>
              <a:rPr lang="en-GB" sz="3600" b="1" dirty="0">
                <a:solidFill>
                  <a:schemeClr val="bg1"/>
                </a:solidFill>
                <a:effectLst>
                  <a:outerShdw blurRad="139700" dist="690474" dir="2700000" sx="109000" sy="109000" kx="-800400" algn="bl" rotWithShape="0">
                    <a:prstClr val="black">
                      <a:alpha val="39000"/>
                    </a:prstClr>
                  </a:outerShdw>
                </a:effectLst>
                <a:latin typeface="Bierstadt" panose="020B0004020202020204" pitchFamily="34" charset="0"/>
              </a:rPr>
              <a:t>‘All Men Are Equal ...</a:t>
            </a:r>
          </a:p>
          <a:p>
            <a:pPr algn="r"/>
            <a:r>
              <a:rPr lang="en-GB" sz="2400" b="1" dirty="0">
                <a:solidFill>
                  <a:schemeClr val="bg1"/>
                </a:solidFill>
                <a:effectLst>
                  <a:outerShdw blurRad="139700" dist="690474" dir="2700000" sx="109000" sy="109000" kx="-800400" algn="bl" rotWithShape="0">
                    <a:prstClr val="black">
                      <a:alpha val="39000"/>
                    </a:prstClr>
                  </a:outerShdw>
                </a:effectLst>
                <a:latin typeface="Bierstadt" panose="020B0004020202020204" pitchFamily="34" charset="0"/>
              </a:rPr>
              <a:t>… but some men SEEM more equal than others </a:t>
            </a:r>
            <a:r>
              <a:rPr lang="en-GB" sz="2800" b="1" dirty="0">
                <a:solidFill>
                  <a:schemeClr val="bg1"/>
                </a:solidFill>
                <a:effectLst>
                  <a:outerShdw blurRad="139700" dist="690474" dir="2700000" sx="109000" sy="109000" kx="-800400" algn="bl" rotWithShape="0">
                    <a:prstClr val="black">
                      <a:alpha val="39000"/>
                    </a:prstClr>
                  </a:outerShdw>
                </a:effectLst>
                <a:latin typeface="Bierstadt" panose="020B0004020202020204" pitchFamily="34" charset="0"/>
              </a:rPr>
              <a:t>’</a:t>
            </a:r>
          </a:p>
        </p:txBody>
      </p:sp>
      <p:sp>
        <p:nvSpPr>
          <p:cNvPr id="5" name="TextBox 4">
            <a:extLst>
              <a:ext uri="{FF2B5EF4-FFF2-40B4-BE49-F238E27FC236}">
                <a16:creationId xmlns:a16="http://schemas.microsoft.com/office/drawing/2014/main" id="{717600DB-FA5A-4D74-1679-69D788F77095}"/>
              </a:ext>
            </a:extLst>
          </p:cNvPr>
          <p:cNvSpPr txBox="1"/>
          <p:nvPr/>
        </p:nvSpPr>
        <p:spPr>
          <a:xfrm>
            <a:off x="8215161" y="2264208"/>
            <a:ext cx="3102196" cy="646331"/>
          </a:xfrm>
          <a:prstGeom prst="rect">
            <a:avLst/>
          </a:prstGeom>
          <a:noFill/>
        </p:spPr>
        <p:txBody>
          <a:bodyPr wrap="none" rtlCol="0">
            <a:spAutoFit/>
          </a:bodyPr>
          <a:lstStyle/>
          <a:p>
            <a:r>
              <a:rPr lang="en-GB" sz="3600" b="1" i="1" dirty="0">
                <a:solidFill>
                  <a:schemeClr val="bg1"/>
                </a:solidFill>
                <a:effectLst>
                  <a:outerShdw blurRad="139700" dist="690474" dir="2700000" sx="109000" sy="109000" kx="-800400" algn="bl" rotWithShape="0">
                    <a:prstClr val="black">
                      <a:alpha val="39000"/>
                    </a:prstClr>
                  </a:outerShdw>
                </a:effectLst>
                <a:latin typeface="Bierstadt" panose="020B0004020202020204" pitchFamily="34" charset="0"/>
              </a:rPr>
              <a:t>James 1: 1-18</a:t>
            </a:r>
          </a:p>
        </p:txBody>
      </p:sp>
      <p:sp>
        <p:nvSpPr>
          <p:cNvPr id="7" name="TextBox 6">
            <a:extLst>
              <a:ext uri="{FF2B5EF4-FFF2-40B4-BE49-F238E27FC236}">
                <a16:creationId xmlns:a16="http://schemas.microsoft.com/office/drawing/2014/main" id="{1B803BA5-D5EA-ACDB-CEBD-3E59FA8E1C67}"/>
              </a:ext>
            </a:extLst>
          </p:cNvPr>
          <p:cNvSpPr txBox="1"/>
          <p:nvPr/>
        </p:nvSpPr>
        <p:spPr>
          <a:xfrm>
            <a:off x="346792" y="2828835"/>
            <a:ext cx="10018645" cy="3600986"/>
          </a:xfrm>
          <a:prstGeom prst="rect">
            <a:avLst/>
          </a:prstGeom>
          <a:noFill/>
        </p:spPr>
        <p:txBody>
          <a:bodyPr wrap="square">
            <a:spAutoFit/>
          </a:bodyPr>
          <a:lstStyle/>
          <a:p>
            <a:pPr marL="0" marR="0">
              <a:lnSpc>
                <a:spcPct val="150000"/>
              </a:lnSpc>
              <a:spcBef>
                <a:spcPts val="0"/>
              </a:spcBef>
              <a:spcAft>
                <a:spcPts val="0"/>
              </a:spcAft>
            </a:pPr>
            <a:r>
              <a:rPr lang="en-GB" sz="4000" b="1" dirty="0">
                <a:solidFill>
                  <a:schemeClr val="bg1"/>
                </a:solidFill>
                <a:effectLst>
                  <a:outerShdw blurRad="139700" dist="690474" dir="2700000" sx="109000" sy="109000" kx="-800400" algn="bl" rotWithShape="0">
                    <a:prstClr val="black">
                      <a:alpha val="39000"/>
                    </a:prstClr>
                  </a:outerShdw>
                </a:effectLst>
                <a:latin typeface="Bierstadt" panose="020B0004020202020204" pitchFamily="34" charset="0"/>
              </a:rPr>
              <a:t>Equality in Trials </a:t>
            </a:r>
          </a:p>
          <a:p>
            <a:pPr lvl="1"/>
            <a:r>
              <a:rPr lang="en-GB" sz="2400" b="1" dirty="0">
                <a:solidFill>
                  <a:schemeClr val="bg1"/>
                </a:solidFill>
                <a:effectLst>
                  <a:outerShdw blurRad="139700" dist="690474" dir="2700000" sx="109000" sy="109000" kx="-800400" algn="bl" rotWithShape="0">
                    <a:prstClr val="black">
                      <a:alpha val="39000"/>
                    </a:prstClr>
                  </a:outerShdw>
                </a:effectLst>
                <a:latin typeface="Bierstadt" panose="020B0004020202020204" pitchFamily="34" charset="0"/>
              </a:rPr>
              <a:t>Joy in, and the Purpose of, Trials</a:t>
            </a:r>
          </a:p>
          <a:p>
            <a:pPr>
              <a:lnSpc>
                <a:spcPct val="150000"/>
              </a:lnSpc>
            </a:pPr>
            <a:r>
              <a:rPr lang="en-GB" sz="4000" b="1" dirty="0">
                <a:solidFill>
                  <a:schemeClr val="bg1"/>
                </a:solidFill>
                <a:effectLst>
                  <a:outerShdw blurRad="139700" dist="690474" dir="2700000" sx="109000" sy="109000" kx="-800400" algn="bl" rotWithShape="0">
                    <a:prstClr val="black">
                      <a:alpha val="39000"/>
                    </a:prstClr>
                  </a:outerShdw>
                </a:effectLst>
                <a:latin typeface="Bierstadt" panose="020B0004020202020204" pitchFamily="34" charset="0"/>
              </a:rPr>
              <a:t>Equality of Temptations</a:t>
            </a:r>
          </a:p>
          <a:p>
            <a:pPr>
              <a:lnSpc>
                <a:spcPct val="150000"/>
              </a:lnSpc>
            </a:pPr>
            <a:r>
              <a:rPr lang="en-GB" sz="4000" b="1" dirty="0">
                <a:solidFill>
                  <a:schemeClr val="bg1"/>
                </a:solidFill>
                <a:effectLst>
                  <a:outerShdw blurRad="139700" dist="690474" dir="2700000" sx="109000" sy="109000" kx="-800400" algn="bl" rotWithShape="0">
                    <a:prstClr val="black">
                      <a:alpha val="39000"/>
                    </a:prstClr>
                  </a:outerShdw>
                </a:effectLst>
                <a:latin typeface="Bierstadt" panose="020B0004020202020204" pitchFamily="34" charset="0"/>
              </a:rPr>
              <a:t>Equality in Salvation?</a:t>
            </a:r>
          </a:p>
          <a:p>
            <a:endParaRPr lang="en-GB" sz="2400" b="1" dirty="0">
              <a:solidFill>
                <a:schemeClr val="bg1"/>
              </a:solidFill>
              <a:effectLst>
                <a:outerShdw blurRad="139700" dist="690474" dir="2700000" sx="109000" sy="109000" kx="-800400" algn="bl" rotWithShape="0">
                  <a:prstClr val="black">
                    <a:alpha val="39000"/>
                  </a:prstClr>
                </a:outerShdw>
              </a:effectLst>
              <a:latin typeface="Bierstadt" panose="020B0004020202020204" pitchFamily="34" charset="0"/>
            </a:endParaRPr>
          </a:p>
        </p:txBody>
      </p:sp>
    </p:spTree>
    <p:extLst>
      <p:ext uri="{BB962C8B-B14F-4D97-AF65-F5344CB8AC3E}">
        <p14:creationId xmlns:p14="http://schemas.microsoft.com/office/powerpoint/2010/main" val="2808813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DDE34FB-371C-481C-5DC4-3A476EB56891}"/>
              </a:ext>
            </a:extLst>
          </p:cNvPr>
          <p:cNvSpPr txBox="1"/>
          <p:nvPr/>
        </p:nvSpPr>
        <p:spPr>
          <a:xfrm>
            <a:off x="121505" y="5783908"/>
            <a:ext cx="7445485" cy="769441"/>
          </a:xfrm>
          <a:prstGeom prst="rect">
            <a:avLst/>
          </a:prstGeom>
          <a:noFill/>
        </p:spPr>
        <p:txBody>
          <a:bodyPr wrap="square" rtlCol="0">
            <a:spAutoFit/>
          </a:bodyPr>
          <a:lstStyle/>
          <a:p>
            <a:r>
              <a:rPr lang="en-GB" sz="3600" dirty="0">
                <a:solidFill>
                  <a:schemeClr val="bg1"/>
                </a:solidFill>
                <a:effectLst>
                  <a:outerShdw blurRad="139700" dist="690474" dir="2700000" sx="109000" sy="109000" kx="-800400" algn="bl" rotWithShape="0">
                    <a:prstClr val="black">
                      <a:alpha val="39000"/>
                    </a:prstClr>
                  </a:outerShdw>
                </a:effectLst>
                <a:latin typeface="Bierstadt" panose="020B0004020202020204" pitchFamily="34" charset="0"/>
              </a:rPr>
              <a:t>SERIES: </a:t>
            </a:r>
            <a:r>
              <a:rPr lang="en-GB" sz="4400" b="1" dirty="0">
                <a:solidFill>
                  <a:schemeClr val="bg1"/>
                </a:solidFill>
                <a:effectLst>
                  <a:outerShdw blurRad="139700" dist="690474" dir="2700000" sx="109000" sy="109000" kx="-800400" algn="bl" rotWithShape="0">
                    <a:prstClr val="black">
                      <a:alpha val="39000"/>
                    </a:prstClr>
                  </a:outerShdw>
                </a:effectLst>
                <a:latin typeface="Bierstadt" panose="020B0004020202020204" pitchFamily="34" charset="0"/>
              </a:rPr>
              <a:t>‘Spiritual Maturity’</a:t>
            </a:r>
            <a:endParaRPr lang="en-GB" sz="3600" b="1" dirty="0">
              <a:solidFill>
                <a:schemeClr val="bg1"/>
              </a:solidFill>
              <a:effectLst>
                <a:outerShdw blurRad="139700" dist="690474" dir="2700000" sx="109000" sy="109000" kx="-800400" algn="bl" rotWithShape="0">
                  <a:prstClr val="black">
                    <a:alpha val="39000"/>
                  </a:prstClr>
                </a:outerShdw>
              </a:effectLst>
              <a:latin typeface="Bierstadt" panose="020B0004020202020204" pitchFamily="34" charset="0"/>
            </a:endParaRPr>
          </a:p>
        </p:txBody>
      </p:sp>
      <p:sp>
        <p:nvSpPr>
          <p:cNvPr id="2" name="TextBox 1">
            <a:extLst>
              <a:ext uri="{FF2B5EF4-FFF2-40B4-BE49-F238E27FC236}">
                <a16:creationId xmlns:a16="http://schemas.microsoft.com/office/drawing/2014/main" id="{C1ABD633-1F4B-07E1-9C9C-390FAEA4BF67}"/>
              </a:ext>
            </a:extLst>
          </p:cNvPr>
          <p:cNvSpPr txBox="1"/>
          <p:nvPr/>
        </p:nvSpPr>
        <p:spPr>
          <a:xfrm>
            <a:off x="121505" y="1404991"/>
            <a:ext cx="9280911" cy="1323439"/>
          </a:xfrm>
          <a:prstGeom prst="rect">
            <a:avLst/>
          </a:prstGeom>
          <a:noFill/>
        </p:spPr>
        <p:txBody>
          <a:bodyPr wrap="square" rtlCol="0">
            <a:spAutoFit/>
          </a:bodyPr>
          <a:lstStyle/>
          <a:p>
            <a:r>
              <a:rPr lang="en-GB" sz="4400" b="1" dirty="0">
                <a:solidFill>
                  <a:schemeClr val="bg1"/>
                </a:solidFill>
                <a:effectLst>
                  <a:outerShdw blurRad="139700" dist="690474" dir="2700000" sx="109000" sy="109000" kx="-800400" algn="bl" rotWithShape="0">
                    <a:prstClr val="black">
                      <a:alpha val="39000"/>
                    </a:prstClr>
                  </a:outerShdw>
                </a:effectLst>
                <a:latin typeface="Bierstadt" panose="020B0004020202020204" pitchFamily="34" charset="0"/>
              </a:rPr>
              <a:t>‘All Men Are Equal ...</a:t>
            </a:r>
          </a:p>
          <a:p>
            <a:r>
              <a:rPr lang="en-GB" sz="3200" b="1" dirty="0">
                <a:solidFill>
                  <a:schemeClr val="bg1"/>
                </a:solidFill>
                <a:effectLst>
                  <a:outerShdw blurRad="139700" dist="690474" dir="2700000" sx="109000" sy="109000" kx="-800400" algn="bl" rotWithShape="0">
                    <a:prstClr val="black">
                      <a:alpha val="39000"/>
                    </a:prstClr>
                  </a:outerShdw>
                </a:effectLst>
                <a:latin typeface="Bierstadt" panose="020B0004020202020204" pitchFamily="34" charset="0"/>
              </a:rPr>
              <a:t>… but some men SEEM more equal than others </a:t>
            </a:r>
            <a:r>
              <a:rPr lang="en-GB" sz="3600" b="1" dirty="0">
                <a:solidFill>
                  <a:schemeClr val="bg1"/>
                </a:solidFill>
                <a:effectLst>
                  <a:outerShdw blurRad="139700" dist="690474" dir="2700000" sx="109000" sy="109000" kx="-800400" algn="bl" rotWithShape="0">
                    <a:prstClr val="black">
                      <a:alpha val="39000"/>
                    </a:prstClr>
                  </a:outerShdw>
                </a:effectLst>
                <a:latin typeface="Bierstadt" panose="020B0004020202020204" pitchFamily="34" charset="0"/>
              </a:rPr>
              <a:t>’</a:t>
            </a:r>
          </a:p>
        </p:txBody>
      </p:sp>
      <p:sp>
        <p:nvSpPr>
          <p:cNvPr id="5" name="TextBox 4">
            <a:extLst>
              <a:ext uri="{FF2B5EF4-FFF2-40B4-BE49-F238E27FC236}">
                <a16:creationId xmlns:a16="http://schemas.microsoft.com/office/drawing/2014/main" id="{E34CE7DC-91F9-24DC-5CC6-73082AF29F13}"/>
              </a:ext>
            </a:extLst>
          </p:cNvPr>
          <p:cNvSpPr txBox="1"/>
          <p:nvPr/>
        </p:nvSpPr>
        <p:spPr>
          <a:xfrm>
            <a:off x="7673011" y="212035"/>
            <a:ext cx="3738203" cy="769441"/>
          </a:xfrm>
          <a:prstGeom prst="rect">
            <a:avLst/>
          </a:prstGeom>
          <a:noFill/>
        </p:spPr>
        <p:txBody>
          <a:bodyPr wrap="none" rtlCol="0">
            <a:spAutoFit/>
          </a:bodyPr>
          <a:lstStyle/>
          <a:p>
            <a:r>
              <a:rPr lang="en-GB" sz="4400" b="1" i="1" dirty="0">
                <a:solidFill>
                  <a:schemeClr val="bg1"/>
                </a:solidFill>
                <a:effectLst>
                  <a:outerShdw blurRad="139700" dist="690474" dir="2700000" sx="109000" sy="109000" kx="-800400" algn="bl" rotWithShape="0">
                    <a:prstClr val="black">
                      <a:alpha val="39000"/>
                    </a:prstClr>
                  </a:outerShdw>
                </a:effectLst>
                <a:latin typeface="Bierstadt" panose="020B0004020202020204" pitchFamily="34" charset="0"/>
              </a:rPr>
              <a:t>James 1: 1-18</a:t>
            </a:r>
          </a:p>
        </p:txBody>
      </p:sp>
      <p:sp>
        <p:nvSpPr>
          <p:cNvPr id="6" name="TextBox 5">
            <a:extLst>
              <a:ext uri="{FF2B5EF4-FFF2-40B4-BE49-F238E27FC236}">
                <a16:creationId xmlns:a16="http://schemas.microsoft.com/office/drawing/2014/main" id="{D25E79E7-ED13-2BE3-7CD6-F419C0E98296}"/>
              </a:ext>
            </a:extLst>
          </p:cNvPr>
          <p:cNvSpPr txBox="1"/>
          <p:nvPr/>
        </p:nvSpPr>
        <p:spPr>
          <a:xfrm>
            <a:off x="121505" y="3317374"/>
            <a:ext cx="6398565" cy="1631216"/>
          </a:xfrm>
          <a:prstGeom prst="rect">
            <a:avLst/>
          </a:prstGeom>
          <a:noFill/>
        </p:spPr>
        <p:txBody>
          <a:bodyPr wrap="square" rtlCol="0">
            <a:spAutoFit/>
          </a:bodyPr>
          <a:lstStyle/>
          <a:p>
            <a:pPr algn="just"/>
            <a:r>
              <a:rPr lang="en-GB" sz="2000" dirty="0">
                <a:solidFill>
                  <a:schemeClr val="bg1"/>
                </a:solidFill>
                <a:effectLst>
                  <a:outerShdw blurRad="139700" dist="690474" dir="2700000" sx="109000" sy="109000" kx="-800400" algn="bl" rotWithShape="0">
                    <a:prstClr val="black">
                      <a:alpha val="39000"/>
                    </a:prstClr>
                  </a:outerShdw>
                </a:effectLst>
                <a:latin typeface="Bierstadt" panose="020B0004020202020204" pitchFamily="34" charset="0"/>
              </a:rPr>
              <a:t>Consider it pure joy, my brothers and sisters, whenever you face trials of many kinds, because you know that the testing of your faith produces perseverance. Let perseverance finish its work so that you may be mature and complete, not lacking anything. </a:t>
            </a:r>
          </a:p>
        </p:txBody>
      </p:sp>
      <p:sp>
        <p:nvSpPr>
          <p:cNvPr id="7" name="TextBox 6">
            <a:extLst>
              <a:ext uri="{FF2B5EF4-FFF2-40B4-BE49-F238E27FC236}">
                <a16:creationId xmlns:a16="http://schemas.microsoft.com/office/drawing/2014/main" id="{DF3AE0E7-5F9F-0178-D51D-1A0BA013CD90}"/>
              </a:ext>
            </a:extLst>
          </p:cNvPr>
          <p:cNvSpPr txBox="1"/>
          <p:nvPr/>
        </p:nvSpPr>
        <p:spPr>
          <a:xfrm>
            <a:off x="121505" y="4766084"/>
            <a:ext cx="6398565" cy="400110"/>
          </a:xfrm>
          <a:prstGeom prst="rect">
            <a:avLst/>
          </a:prstGeom>
          <a:noFill/>
        </p:spPr>
        <p:txBody>
          <a:bodyPr wrap="square" rtlCol="0">
            <a:spAutoFit/>
          </a:bodyPr>
          <a:lstStyle/>
          <a:p>
            <a:pPr algn="r"/>
            <a:r>
              <a:rPr lang="en-GB" sz="2000" b="1" dirty="0">
                <a:solidFill>
                  <a:schemeClr val="bg1"/>
                </a:solidFill>
                <a:effectLst>
                  <a:outerShdw blurRad="139700" dist="690474" dir="2700000" sx="109000" sy="109000" kx="-800400" algn="bl" rotWithShape="0">
                    <a:prstClr val="black">
                      <a:alpha val="39000"/>
                    </a:prstClr>
                  </a:outerShdw>
                </a:effectLst>
                <a:latin typeface="Bierstadt" panose="020B0004020202020204" pitchFamily="34" charset="0"/>
              </a:rPr>
              <a:t>Verses 2-4</a:t>
            </a:r>
          </a:p>
        </p:txBody>
      </p:sp>
    </p:spTree>
    <p:extLst>
      <p:ext uri="{BB962C8B-B14F-4D97-AF65-F5344CB8AC3E}">
        <p14:creationId xmlns:p14="http://schemas.microsoft.com/office/powerpoint/2010/main" val="1201855512"/>
      </p:ext>
    </p:extLst>
  </p:cSld>
  <p:clrMapOvr>
    <a:masterClrMapping/>
  </p:clrMapOvr>
</p:sld>
</file>

<file path=ppt/theme/theme1.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TotalTime>
  <Words>344</Words>
  <Application>Microsoft Macintosh PowerPoint</Application>
  <PresentationFormat>Widescreen</PresentationFormat>
  <Paragraphs>49</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Bierstadt</vt:lpstr>
      <vt:lpstr>Calibri</vt:lpstr>
      <vt:lpstr>Calibri Light</vt:lpstr>
      <vt:lpstr>Office Theme 2013 - 2022</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Le-May</dc:creator>
  <cp:lastModifiedBy>Martin Le-May</cp:lastModifiedBy>
  <cp:revision>3</cp:revision>
  <dcterms:created xsi:type="dcterms:W3CDTF">2023-01-12T13:16:48Z</dcterms:created>
  <dcterms:modified xsi:type="dcterms:W3CDTF">2023-02-09T12:18:00Z</dcterms:modified>
</cp:coreProperties>
</file>